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7104063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71" autoAdjust="0"/>
    <p:restoredTop sz="93997" autoAdjust="0"/>
  </p:normalViewPr>
  <p:slideViewPr>
    <p:cSldViewPr>
      <p:cViewPr>
        <p:scale>
          <a:sx n="160" d="100"/>
          <a:sy n="160" d="100"/>
        </p:scale>
        <p:origin x="-846" y="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4BB2BA-5C4B-41F1-A05F-F0641A8D40A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A79F2FC-A696-4193-86D4-F1E7D62453C4}">
      <dgm:prSet phldrT="[Teks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>
          <a:solidFill>
            <a:srgbClr val="FF0000"/>
          </a:solidFill>
        </a:ln>
      </dgm:spPr>
      <dgm:t>
        <a:bodyPr/>
        <a:lstStyle/>
        <a:p>
          <a:r>
            <a:rPr lang="pl-PL" sz="600" dirty="0" smtClean="0"/>
            <a:t>Dyrektor</a:t>
          </a:r>
          <a:endParaRPr lang="pl-PL" sz="600" dirty="0"/>
        </a:p>
      </dgm:t>
    </dgm:pt>
    <dgm:pt modelId="{5059F65E-3B5D-458B-8113-8ED7FD120B9E}" type="parTrans" cxnId="{DC6624EA-0991-49C1-8ACF-5FDCFAE9A64D}">
      <dgm:prSet/>
      <dgm:spPr/>
      <dgm:t>
        <a:bodyPr/>
        <a:lstStyle/>
        <a:p>
          <a:endParaRPr lang="pl-PL" sz="600"/>
        </a:p>
      </dgm:t>
    </dgm:pt>
    <dgm:pt modelId="{0D611620-D904-41FA-BCF8-8F0865F6E2A7}" type="sibTrans" cxnId="{DC6624EA-0991-49C1-8ACF-5FDCFAE9A64D}">
      <dgm:prSet/>
      <dgm:spPr/>
      <dgm:t>
        <a:bodyPr/>
        <a:lstStyle/>
        <a:p>
          <a:endParaRPr lang="pl-PL" sz="600"/>
        </a:p>
      </dgm:t>
    </dgm:pt>
    <dgm:pt modelId="{EB4A91E4-3F9A-4549-B02A-48A5A416C4AE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pl-PL" sz="600" dirty="0" smtClean="0"/>
            <a:t>Dział ds. Projektów i Współpracy - DPW</a:t>
          </a:r>
          <a:endParaRPr lang="pl-PL" sz="600" dirty="0"/>
        </a:p>
      </dgm:t>
    </dgm:pt>
    <dgm:pt modelId="{C222FE66-85AF-4DA6-9988-AEDFD44F8618}" type="parTrans" cxnId="{593D7AAD-4F0F-45CA-8588-C44FC422B077}">
      <dgm:prSet/>
      <dgm:spPr>
        <a:ln w="12700"/>
      </dgm:spPr>
      <dgm:t>
        <a:bodyPr/>
        <a:lstStyle/>
        <a:p>
          <a:endParaRPr lang="pl-PL" sz="600"/>
        </a:p>
      </dgm:t>
    </dgm:pt>
    <dgm:pt modelId="{0A42FC69-1431-4BAA-A531-FCF02AAB7A8F}" type="sibTrans" cxnId="{593D7AAD-4F0F-45CA-8588-C44FC422B077}">
      <dgm:prSet/>
      <dgm:spPr/>
      <dgm:t>
        <a:bodyPr/>
        <a:lstStyle/>
        <a:p>
          <a:endParaRPr lang="pl-PL" sz="600"/>
        </a:p>
      </dgm:t>
    </dgm:pt>
    <dgm:pt modelId="{92A0E25F-343A-499C-95DE-A87130166D1B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pl-PL" sz="600" dirty="0" smtClean="0"/>
            <a:t>Zastępca Dyrektora</a:t>
          </a:r>
          <a:endParaRPr lang="pl-PL" sz="600" dirty="0"/>
        </a:p>
      </dgm:t>
    </dgm:pt>
    <dgm:pt modelId="{79D5A7D8-DC8B-426A-B5B3-E88FEA759A63}" type="parTrans" cxnId="{74A08935-F6B3-4AAE-B02B-6D20D2E13010}">
      <dgm:prSet/>
      <dgm:spPr>
        <a:ln w="12700"/>
      </dgm:spPr>
      <dgm:t>
        <a:bodyPr/>
        <a:lstStyle/>
        <a:p>
          <a:endParaRPr lang="pl-PL" sz="600"/>
        </a:p>
      </dgm:t>
    </dgm:pt>
    <dgm:pt modelId="{80D7C524-C88A-4FCE-8C1D-8D99282CAE29}" type="sibTrans" cxnId="{74A08935-F6B3-4AAE-B02B-6D20D2E13010}">
      <dgm:prSet/>
      <dgm:spPr/>
      <dgm:t>
        <a:bodyPr/>
        <a:lstStyle/>
        <a:p>
          <a:endParaRPr lang="pl-PL" sz="600"/>
        </a:p>
      </dgm:t>
    </dgm:pt>
    <dgm:pt modelId="{99F918BF-F3E0-489D-B7DD-A6F3E1BE0052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pl-PL" sz="600" dirty="0" smtClean="0"/>
            <a:t>Dział ds. Przeciwdziałania Uzależnieniom i Przemocy w Rodzinie - OPA</a:t>
          </a:r>
          <a:endParaRPr lang="pl-PL" sz="600" dirty="0"/>
        </a:p>
      </dgm:t>
    </dgm:pt>
    <dgm:pt modelId="{F43E54D2-4DA7-4439-8BDD-87DCB4716C1A}" type="parTrans" cxnId="{F6B75530-FAD3-450C-AF1A-7E0703E5DA3B}">
      <dgm:prSet/>
      <dgm:spPr>
        <a:ln w="12700"/>
      </dgm:spPr>
      <dgm:t>
        <a:bodyPr/>
        <a:lstStyle/>
        <a:p>
          <a:endParaRPr lang="pl-PL" sz="600"/>
        </a:p>
      </dgm:t>
    </dgm:pt>
    <dgm:pt modelId="{503B1A24-A9D3-4F92-9915-BFC9C8F8C689}" type="sibTrans" cxnId="{F6B75530-FAD3-450C-AF1A-7E0703E5DA3B}">
      <dgm:prSet/>
      <dgm:spPr/>
      <dgm:t>
        <a:bodyPr/>
        <a:lstStyle/>
        <a:p>
          <a:endParaRPr lang="pl-PL" sz="600"/>
        </a:p>
      </dgm:t>
    </dgm:pt>
    <dgm:pt modelId="{9527C710-AA88-4B95-AFE3-BBBFCBC1030F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12700">
          <a:prstDash val="solid"/>
        </a:ln>
      </dgm:spPr>
      <dgm:t>
        <a:bodyPr/>
        <a:lstStyle/>
        <a:p>
          <a:r>
            <a:rPr lang="pl-PL" sz="600" dirty="0" smtClean="0"/>
            <a:t>Zespół ds. Opracowania i Realizacji Programów Wojewódzkich</a:t>
          </a:r>
          <a:endParaRPr lang="pl-PL" sz="600" dirty="0"/>
        </a:p>
      </dgm:t>
    </dgm:pt>
    <dgm:pt modelId="{CF81A084-3596-4829-B088-4FDD4D9F6096}" type="parTrans" cxnId="{080AC131-0827-4DD4-A72B-0D180A204FE3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12700">
          <a:solidFill>
            <a:schemeClr val="tx1"/>
          </a:solidFill>
        </a:ln>
      </dgm:spPr>
      <dgm:t>
        <a:bodyPr/>
        <a:lstStyle/>
        <a:p>
          <a:endParaRPr lang="pl-PL" sz="600"/>
        </a:p>
      </dgm:t>
    </dgm:pt>
    <dgm:pt modelId="{A9516C79-785D-4924-83AE-A8AE57DA7A6B}" type="sibTrans" cxnId="{080AC131-0827-4DD4-A72B-0D180A204FE3}">
      <dgm:prSet/>
      <dgm:spPr/>
      <dgm:t>
        <a:bodyPr/>
        <a:lstStyle/>
        <a:p>
          <a:endParaRPr lang="pl-PL" sz="600"/>
        </a:p>
      </dgm:t>
    </dgm:pt>
    <dgm:pt modelId="{D6BA9B15-F395-4934-8B1F-90599331B72C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pl-PL" sz="600" dirty="0" smtClean="0"/>
            <a:t>Filia WOA w Sosnowcu z WBD</a:t>
          </a:r>
          <a:endParaRPr lang="pl-PL" sz="600" dirty="0"/>
        </a:p>
      </dgm:t>
    </dgm:pt>
    <dgm:pt modelId="{F6D56F3A-AFC6-4286-A97D-03014B66D997}" type="parTrans" cxnId="{FF458471-91CF-4430-81E4-44063436A85B}">
      <dgm:prSet/>
      <dgm:spPr>
        <a:ln w="12700"/>
      </dgm:spPr>
      <dgm:t>
        <a:bodyPr/>
        <a:lstStyle/>
        <a:p>
          <a:endParaRPr lang="pl-PL" sz="600"/>
        </a:p>
      </dgm:t>
    </dgm:pt>
    <dgm:pt modelId="{FF998B81-1733-4CB9-8415-02B23265F47E}" type="sibTrans" cxnId="{FF458471-91CF-4430-81E4-44063436A85B}">
      <dgm:prSet/>
      <dgm:spPr/>
      <dgm:t>
        <a:bodyPr/>
        <a:lstStyle/>
        <a:p>
          <a:endParaRPr lang="pl-PL" sz="600"/>
        </a:p>
      </dgm:t>
    </dgm:pt>
    <dgm:pt modelId="{5B34B6A2-19D0-4792-8BA3-6BB9BCE5DC3F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pl-PL" sz="600" dirty="0" smtClean="0"/>
            <a:t>Filia WOA w Rybniku</a:t>
          </a:r>
          <a:endParaRPr lang="pl-PL" sz="600" dirty="0"/>
        </a:p>
      </dgm:t>
    </dgm:pt>
    <dgm:pt modelId="{34F99208-AB49-48C0-9F47-A8B3C9A9D3F7}" type="parTrans" cxnId="{AEEA8E3B-D701-475E-A2F3-3EA05B74CED1}">
      <dgm:prSet/>
      <dgm:spPr>
        <a:ln w="12700"/>
      </dgm:spPr>
      <dgm:t>
        <a:bodyPr/>
        <a:lstStyle/>
        <a:p>
          <a:endParaRPr lang="pl-PL" sz="600"/>
        </a:p>
      </dgm:t>
    </dgm:pt>
    <dgm:pt modelId="{080BCF0C-F275-4F45-9D35-8783600E8EB2}" type="sibTrans" cxnId="{AEEA8E3B-D701-475E-A2F3-3EA05B74CED1}">
      <dgm:prSet/>
      <dgm:spPr/>
      <dgm:t>
        <a:bodyPr/>
        <a:lstStyle/>
        <a:p>
          <a:endParaRPr lang="pl-PL" sz="600"/>
        </a:p>
      </dgm:t>
    </dgm:pt>
    <dgm:pt modelId="{DE161272-AB67-4915-BF1D-99456106422D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pl-PL" sz="600" dirty="0" smtClean="0"/>
            <a:t>Filia WOA w Bielsku-Białej</a:t>
          </a:r>
          <a:endParaRPr lang="pl-PL" sz="600" dirty="0"/>
        </a:p>
      </dgm:t>
    </dgm:pt>
    <dgm:pt modelId="{C36A62CE-B3DC-4A06-8DD2-8364E344B2FB}" type="parTrans" cxnId="{4B9E2AA0-7BD2-4DF9-B663-95816B9701F4}">
      <dgm:prSet/>
      <dgm:spPr>
        <a:ln w="12700"/>
      </dgm:spPr>
      <dgm:t>
        <a:bodyPr/>
        <a:lstStyle/>
        <a:p>
          <a:endParaRPr lang="pl-PL" sz="600"/>
        </a:p>
      </dgm:t>
    </dgm:pt>
    <dgm:pt modelId="{4DFDBF0C-98E2-4471-BDFC-A95DB28C887E}" type="sibTrans" cxnId="{4B9E2AA0-7BD2-4DF9-B663-95816B9701F4}">
      <dgm:prSet/>
      <dgm:spPr/>
      <dgm:t>
        <a:bodyPr/>
        <a:lstStyle/>
        <a:p>
          <a:endParaRPr lang="pl-PL" sz="600"/>
        </a:p>
      </dgm:t>
    </dgm:pt>
    <dgm:pt modelId="{4AC0C85C-0A26-4272-A5AF-8313D6630D04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pl-PL" sz="600" dirty="0" smtClean="0"/>
            <a:t>Dział ds., Organizacji  i Zamówień Publicznych - PSO</a:t>
          </a:r>
          <a:endParaRPr lang="pl-PL" sz="600" dirty="0"/>
        </a:p>
      </dgm:t>
    </dgm:pt>
    <dgm:pt modelId="{848A34FE-916A-4AC5-8030-848635282F8B}" type="sibTrans" cxnId="{D2ACA0BE-4E4B-4ACB-82AA-1EF87A5FF808}">
      <dgm:prSet/>
      <dgm:spPr/>
      <dgm:t>
        <a:bodyPr/>
        <a:lstStyle/>
        <a:p>
          <a:endParaRPr lang="pl-PL" sz="600"/>
        </a:p>
      </dgm:t>
    </dgm:pt>
    <dgm:pt modelId="{6256445A-180A-41CA-8D54-4A1D9339351D}" type="parTrans" cxnId="{D2ACA0BE-4E4B-4ACB-82AA-1EF87A5FF808}">
      <dgm:prSet/>
      <dgm:spPr>
        <a:ln w="12700"/>
      </dgm:spPr>
      <dgm:t>
        <a:bodyPr/>
        <a:lstStyle/>
        <a:p>
          <a:endParaRPr lang="pl-PL" sz="600"/>
        </a:p>
      </dgm:t>
    </dgm:pt>
    <dgm:pt modelId="{FE4741F5-F39A-47B1-ABBF-0BC1AFA2836F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pl-PL" sz="600" dirty="0" smtClean="0"/>
            <a:t>Zespół </a:t>
          </a:r>
          <a:br>
            <a:rPr lang="pl-PL" sz="600" dirty="0" smtClean="0"/>
          </a:br>
          <a:r>
            <a:rPr lang="pl-PL" sz="600" dirty="0" smtClean="0"/>
            <a:t>Kadr i  Płac</a:t>
          </a:r>
          <a:endParaRPr lang="pl-PL" sz="600" dirty="0"/>
        </a:p>
      </dgm:t>
    </dgm:pt>
    <dgm:pt modelId="{EBF627EE-BD2C-44A6-9EA4-0E61EF513728}" type="parTrans" cxnId="{E1278C3C-EF95-4BA5-93FC-C8ED82A5F62D}">
      <dgm:prSet/>
      <dgm:spPr>
        <a:ln w="12700"/>
      </dgm:spPr>
      <dgm:t>
        <a:bodyPr/>
        <a:lstStyle/>
        <a:p>
          <a:endParaRPr lang="pl-PL" sz="600"/>
        </a:p>
      </dgm:t>
    </dgm:pt>
    <dgm:pt modelId="{BF1F4ED2-A14B-49F7-BCBF-9F071398ADB3}" type="sibTrans" cxnId="{E1278C3C-EF95-4BA5-93FC-C8ED82A5F62D}">
      <dgm:prSet/>
      <dgm:spPr/>
      <dgm:t>
        <a:bodyPr/>
        <a:lstStyle/>
        <a:p>
          <a:endParaRPr lang="pl-PL" sz="600"/>
        </a:p>
      </dgm:t>
    </dgm:pt>
    <dgm:pt modelId="{D05B1AC2-C91D-4AFC-8CB7-B7F0B28B4FFA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pl-PL" sz="600" dirty="0" smtClean="0"/>
            <a:t>Dział ds. Ekonomii Społecznej - ES</a:t>
          </a:r>
          <a:endParaRPr lang="pl-PL" sz="600" dirty="0"/>
        </a:p>
      </dgm:t>
    </dgm:pt>
    <dgm:pt modelId="{0F0F9A31-7788-4F73-A8C1-FE14A526C86E}" type="sibTrans" cxnId="{E623C2BE-5E61-422F-B217-7F4C4C1044AF}">
      <dgm:prSet/>
      <dgm:spPr/>
      <dgm:t>
        <a:bodyPr/>
        <a:lstStyle/>
        <a:p>
          <a:endParaRPr lang="pl-PL" sz="600"/>
        </a:p>
      </dgm:t>
    </dgm:pt>
    <dgm:pt modelId="{64F69F8E-918D-4E21-B749-0798861008BF}" type="parTrans" cxnId="{E623C2BE-5E61-422F-B217-7F4C4C1044AF}">
      <dgm:prSet/>
      <dgm:spPr>
        <a:ln w="12700"/>
      </dgm:spPr>
      <dgm:t>
        <a:bodyPr/>
        <a:lstStyle/>
        <a:p>
          <a:endParaRPr lang="pl-PL" sz="600"/>
        </a:p>
      </dgm:t>
    </dgm:pt>
    <dgm:pt modelId="{AC08A541-95ED-4C16-B98E-E57DF1DD0770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12700"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l-PL" sz="600" dirty="0" smtClean="0"/>
            <a:t>Kierownik Działu</a:t>
          </a:r>
          <a:endParaRPr lang="pl-PL" sz="600" dirty="0"/>
        </a:p>
      </dgm:t>
    </dgm:pt>
    <dgm:pt modelId="{30B7E59E-85CD-4AB4-82E9-10A679DF0818}" type="parTrans" cxnId="{E1C1A038-97A1-448F-8E32-C7A77DE106E8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12700"/>
      </dgm:spPr>
      <dgm:t>
        <a:bodyPr/>
        <a:lstStyle/>
        <a:p>
          <a:endParaRPr lang="pl-PL" sz="600"/>
        </a:p>
      </dgm:t>
    </dgm:pt>
    <dgm:pt modelId="{8E075053-E4A2-4648-A4D7-C53C4221715C}" type="sibTrans" cxnId="{E1C1A038-97A1-448F-8E32-C7A77DE106E8}">
      <dgm:prSet/>
      <dgm:spPr/>
      <dgm:t>
        <a:bodyPr/>
        <a:lstStyle/>
        <a:p>
          <a:endParaRPr lang="pl-PL" sz="600"/>
        </a:p>
      </dgm:t>
    </dgm:pt>
    <dgm:pt modelId="{A56E58AF-3389-466B-86E0-90734F6D8CB0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pl-PL" sz="600" dirty="0" smtClean="0"/>
            <a:t>Dział Analiz i Programowania- PA</a:t>
          </a:r>
          <a:endParaRPr lang="pl-PL" sz="600" dirty="0"/>
        </a:p>
      </dgm:t>
    </dgm:pt>
    <dgm:pt modelId="{F7DE667B-ABC2-43AA-946C-D702FF54CA21}" type="parTrans" cxnId="{3A4B680D-BB8E-43D4-98BB-24691712EDC5}">
      <dgm:prSet/>
      <dgm:spPr>
        <a:ln w="12700"/>
      </dgm:spPr>
      <dgm:t>
        <a:bodyPr/>
        <a:lstStyle/>
        <a:p>
          <a:endParaRPr lang="pl-PL" sz="600"/>
        </a:p>
      </dgm:t>
    </dgm:pt>
    <dgm:pt modelId="{CB6AA7A8-1966-4CA2-8575-684B4413225C}" type="sibTrans" cxnId="{3A4B680D-BB8E-43D4-98BB-24691712EDC5}">
      <dgm:prSet/>
      <dgm:spPr/>
      <dgm:t>
        <a:bodyPr/>
        <a:lstStyle/>
        <a:p>
          <a:endParaRPr lang="pl-PL" sz="600"/>
        </a:p>
      </dgm:t>
    </dgm:pt>
    <dgm:pt modelId="{3C23796D-F619-4A94-8A16-F695E2973AA7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pl-PL" sz="600" dirty="0" smtClean="0"/>
            <a:t>Główny księgowy</a:t>
          </a:r>
          <a:endParaRPr lang="pl-PL" sz="600" dirty="0"/>
        </a:p>
      </dgm:t>
    </dgm:pt>
    <dgm:pt modelId="{96573CEB-6E3C-4711-93C4-A42841F879D7}" type="parTrans" cxnId="{39313BC2-8412-4E00-BFF9-103ED5EA2FA7}">
      <dgm:prSet/>
      <dgm:spPr>
        <a:ln w="12700"/>
      </dgm:spPr>
      <dgm:t>
        <a:bodyPr/>
        <a:lstStyle/>
        <a:p>
          <a:endParaRPr lang="pl-PL" sz="600"/>
        </a:p>
      </dgm:t>
    </dgm:pt>
    <dgm:pt modelId="{03150C0F-6EA8-4B00-9AF8-2ADC29DBB87C}" type="sibTrans" cxnId="{39313BC2-8412-4E00-BFF9-103ED5EA2FA7}">
      <dgm:prSet/>
      <dgm:spPr/>
      <dgm:t>
        <a:bodyPr/>
        <a:lstStyle/>
        <a:p>
          <a:endParaRPr lang="pl-PL" sz="600"/>
        </a:p>
      </dgm:t>
    </dgm:pt>
    <dgm:pt modelId="{FC3ADAD5-3CAC-4564-9129-5B50CAC9F900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pl-PL" sz="600" dirty="0" smtClean="0"/>
            <a:t>Stanowisko Radcy Prawnego</a:t>
          </a:r>
          <a:endParaRPr lang="pl-PL" sz="600" dirty="0"/>
        </a:p>
      </dgm:t>
    </dgm:pt>
    <dgm:pt modelId="{7F0E2936-42FD-4DEB-9469-292878A10161}" type="parTrans" cxnId="{E7BCF772-3C01-4B0E-B1AE-6E65A7FAD76E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12700"/>
      </dgm:spPr>
      <dgm:t>
        <a:bodyPr/>
        <a:lstStyle/>
        <a:p>
          <a:endParaRPr lang="pl-PL" sz="600"/>
        </a:p>
      </dgm:t>
    </dgm:pt>
    <dgm:pt modelId="{E7754EF5-D122-426E-BFFF-88D636AEBC0E}" type="sibTrans" cxnId="{E7BCF772-3C01-4B0E-B1AE-6E65A7FAD76E}">
      <dgm:prSet/>
      <dgm:spPr/>
      <dgm:t>
        <a:bodyPr/>
        <a:lstStyle/>
        <a:p>
          <a:endParaRPr lang="pl-PL" sz="600"/>
        </a:p>
      </dgm:t>
    </dgm:pt>
    <dgm:pt modelId="{0937F479-4061-48DC-86E7-551E5F9383A3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pl-PL" sz="600" dirty="0" smtClean="0"/>
            <a:t>Dział Obsługi Finansowo-Księgowej - FK</a:t>
          </a:r>
        </a:p>
      </dgm:t>
    </dgm:pt>
    <dgm:pt modelId="{04496633-464F-4063-9DC1-497CF4D22E72}" type="parTrans" cxnId="{BCD810BF-06E5-43D3-9D08-6D7E89AF7C84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12700"/>
      </dgm:spPr>
      <dgm:t>
        <a:bodyPr/>
        <a:lstStyle/>
        <a:p>
          <a:endParaRPr lang="pl-PL" sz="600"/>
        </a:p>
      </dgm:t>
    </dgm:pt>
    <dgm:pt modelId="{61A457BE-9832-42E5-BE31-81B4A4C05391}" type="sibTrans" cxnId="{BCD810BF-06E5-43D3-9D08-6D7E89AF7C84}">
      <dgm:prSet/>
      <dgm:spPr/>
      <dgm:t>
        <a:bodyPr/>
        <a:lstStyle/>
        <a:p>
          <a:endParaRPr lang="pl-PL" sz="600"/>
        </a:p>
      </dgm:t>
    </dgm:pt>
    <dgm:pt modelId="{FECEC0D7-F025-4BF3-8A6C-89033B3E7001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12700">
          <a:prstDash val="sysDash"/>
        </a:ln>
      </dgm:spPr>
      <dgm:t>
        <a:bodyPr/>
        <a:lstStyle/>
        <a:p>
          <a:r>
            <a:rPr lang="pl-PL" sz="600" dirty="0" smtClean="0"/>
            <a:t>Niepubliczne Ośrodki Adopcyjne – jednostki prowadzone przez podmioty niepubliczne w ramach zlecenia zadania</a:t>
          </a:r>
          <a:endParaRPr lang="pl-PL" sz="600" dirty="0"/>
        </a:p>
      </dgm:t>
    </dgm:pt>
    <dgm:pt modelId="{4F48C851-C2B1-458A-8F7D-85EAB1667F61}" type="parTrans" cxnId="{704765D0-4084-4F61-8EA7-A65B1B250063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12700">
          <a:prstDash val="sysDash"/>
        </a:ln>
      </dgm:spPr>
      <dgm:t>
        <a:bodyPr/>
        <a:lstStyle/>
        <a:p>
          <a:endParaRPr lang="pl-PL" sz="600"/>
        </a:p>
      </dgm:t>
    </dgm:pt>
    <dgm:pt modelId="{ED93D288-4640-4A54-B358-4ED4A64D8CD9}" type="sibTrans" cxnId="{704765D0-4084-4F61-8EA7-A65B1B250063}">
      <dgm:prSet/>
      <dgm:spPr/>
      <dgm:t>
        <a:bodyPr/>
        <a:lstStyle/>
        <a:p>
          <a:endParaRPr lang="pl-PL" sz="600"/>
        </a:p>
      </dgm:t>
    </dgm:pt>
    <dgm:pt modelId="{3CB7909F-84D6-42B1-89B6-86E5C76D23ED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12700">
          <a:prstDash val="solid"/>
        </a:ln>
      </dgm:spPr>
      <dgm:t>
        <a:bodyPr/>
        <a:lstStyle/>
        <a:p>
          <a:r>
            <a:rPr lang="pl-PL" sz="600" dirty="0" smtClean="0">
              <a:solidFill>
                <a:schemeClr val="tx1"/>
              </a:solidFill>
            </a:rPr>
            <a:t>Zespół ds. Współpracy z Podmiotami Rodzinnej i Instytucjonalnej Pieczy Zastępczej</a:t>
          </a:r>
          <a:endParaRPr lang="pl-PL" sz="600" dirty="0">
            <a:solidFill>
              <a:schemeClr val="tx1"/>
            </a:solidFill>
          </a:endParaRPr>
        </a:p>
      </dgm:t>
    </dgm:pt>
    <dgm:pt modelId="{732D452C-D37D-4D7E-8DC3-9A1519DF73E8}" type="parTrans" cxnId="{36D78D85-4BB9-4535-8680-57348819B9A7}">
      <dgm:prSet/>
      <dgm:spPr>
        <a:ln w="12700">
          <a:solidFill>
            <a:schemeClr val="tx1"/>
          </a:solidFill>
          <a:prstDash val="solid"/>
        </a:ln>
      </dgm:spPr>
      <dgm:t>
        <a:bodyPr/>
        <a:lstStyle/>
        <a:p>
          <a:endParaRPr lang="pl-PL" sz="600"/>
        </a:p>
      </dgm:t>
    </dgm:pt>
    <dgm:pt modelId="{03697759-D5AC-41BF-B8B7-B61518947546}" type="sibTrans" cxnId="{36D78D85-4BB9-4535-8680-57348819B9A7}">
      <dgm:prSet/>
      <dgm:spPr/>
      <dgm:t>
        <a:bodyPr/>
        <a:lstStyle/>
        <a:p>
          <a:endParaRPr lang="pl-PL" sz="600"/>
        </a:p>
      </dgm:t>
    </dgm:pt>
    <dgm:pt modelId="{77BA1406-E5C4-4A60-B5D0-26D233D6F832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pl-PL" sz="600" dirty="0" smtClean="0"/>
            <a:t>Stanowisko  ds. BHP</a:t>
          </a:r>
          <a:endParaRPr lang="pl-PL" sz="600" dirty="0"/>
        </a:p>
      </dgm:t>
    </dgm:pt>
    <dgm:pt modelId="{8CCC4DAD-175A-453C-B9BC-A8D0E609A94D}" type="parTrans" cxnId="{68E6C2B0-03A2-4B28-8A9A-9D5BD33A8501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12700"/>
      </dgm:spPr>
      <dgm:t>
        <a:bodyPr/>
        <a:lstStyle/>
        <a:p>
          <a:endParaRPr lang="pl-PL" sz="600"/>
        </a:p>
      </dgm:t>
    </dgm:pt>
    <dgm:pt modelId="{255E3C57-93F2-4251-84B0-232B81C19098}" type="sibTrans" cxnId="{68E6C2B0-03A2-4B28-8A9A-9D5BD33A8501}">
      <dgm:prSet/>
      <dgm:spPr/>
      <dgm:t>
        <a:bodyPr/>
        <a:lstStyle/>
        <a:p>
          <a:endParaRPr lang="pl-PL" sz="600"/>
        </a:p>
      </dgm:t>
    </dgm:pt>
    <dgm:pt modelId="{1CCFAAF8-4CF7-43FE-B30D-8DA05CFFA8CF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pl-PL" sz="600" dirty="0" smtClean="0"/>
            <a:t>Wojewódzki Ośrodek Adopcyjny - WOA</a:t>
          </a:r>
          <a:endParaRPr lang="pl-PL" sz="600" dirty="0"/>
        </a:p>
      </dgm:t>
    </dgm:pt>
    <dgm:pt modelId="{F974F36D-E3F7-43C4-9E73-9E96FDE17D17}" type="sibTrans" cxnId="{BA4C4252-6AF3-4F2B-A3C0-D9004EA6DA1C}">
      <dgm:prSet/>
      <dgm:spPr/>
      <dgm:t>
        <a:bodyPr/>
        <a:lstStyle/>
        <a:p>
          <a:endParaRPr lang="pl-PL" sz="600"/>
        </a:p>
      </dgm:t>
    </dgm:pt>
    <dgm:pt modelId="{28370E92-A24C-4056-BF74-B5B07B23D674}" type="parTrans" cxnId="{BA4C4252-6AF3-4F2B-A3C0-D9004EA6DA1C}">
      <dgm:prSet/>
      <dgm:spPr>
        <a:ln w="12700"/>
      </dgm:spPr>
      <dgm:t>
        <a:bodyPr/>
        <a:lstStyle/>
        <a:p>
          <a:endParaRPr lang="pl-PL" sz="600"/>
        </a:p>
      </dgm:t>
    </dgm:pt>
    <dgm:pt modelId="{772152DF-6386-42AD-9127-F29DB32D8C49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12700">
          <a:prstDash val="solid"/>
        </a:ln>
      </dgm:spPr>
      <dgm:t>
        <a:bodyPr/>
        <a:lstStyle/>
        <a:p>
          <a:r>
            <a:rPr lang="pl-PL" sz="600" dirty="0" smtClean="0"/>
            <a:t>Zespół ds. Dotacji</a:t>
          </a:r>
          <a:endParaRPr lang="pl-PL" sz="600" dirty="0"/>
        </a:p>
      </dgm:t>
    </dgm:pt>
    <dgm:pt modelId="{BD232110-41E2-43CF-BD17-19B8529F6B2B}" type="parTrans" cxnId="{C3A0655F-2FC8-4F2C-86D8-46F536F7F4E8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12700"/>
      </dgm:spPr>
      <dgm:t>
        <a:bodyPr/>
        <a:lstStyle/>
        <a:p>
          <a:endParaRPr lang="pl-PL" sz="600"/>
        </a:p>
      </dgm:t>
    </dgm:pt>
    <dgm:pt modelId="{87A4CB8B-0092-41B6-8CEB-9D81886813F3}" type="sibTrans" cxnId="{C3A0655F-2FC8-4F2C-86D8-46F536F7F4E8}">
      <dgm:prSet/>
      <dgm:spPr/>
      <dgm:t>
        <a:bodyPr/>
        <a:lstStyle/>
        <a:p>
          <a:endParaRPr lang="pl-PL" sz="600"/>
        </a:p>
      </dgm:t>
    </dgm:pt>
    <dgm:pt modelId="{990747D6-99E0-4C64-A485-7C7C32515219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12700">
          <a:prstDash val="sysDash"/>
        </a:ln>
      </dgm:spPr>
      <dgm:t>
        <a:bodyPr/>
        <a:lstStyle/>
        <a:p>
          <a:r>
            <a:rPr lang="pl-PL" sz="600" dirty="0" smtClean="0"/>
            <a:t>Wojewódzki Ekspert ds.  Informacji o Narkotykach </a:t>
          </a:r>
          <a:br>
            <a:rPr lang="pl-PL" sz="600" dirty="0" smtClean="0"/>
          </a:br>
          <a:r>
            <a:rPr lang="pl-PL" sz="600" dirty="0" smtClean="0"/>
            <a:t>i Narkomanii</a:t>
          </a:r>
          <a:endParaRPr lang="pl-PL" sz="600" dirty="0"/>
        </a:p>
      </dgm:t>
    </dgm:pt>
    <dgm:pt modelId="{D617C985-8220-4DA8-A063-8FC521F3FD7A}" type="parTrans" cxnId="{BD45AC2B-0956-447B-BADB-F3010956373A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12700"/>
      </dgm:spPr>
      <dgm:t>
        <a:bodyPr/>
        <a:lstStyle/>
        <a:p>
          <a:endParaRPr lang="pl-PL" sz="600"/>
        </a:p>
      </dgm:t>
    </dgm:pt>
    <dgm:pt modelId="{698FEF27-0737-46B0-B2B8-483C39545165}" type="sibTrans" cxnId="{BD45AC2B-0956-447B-BADB-F3010956373A}">
      <dgm:prSet/>
      <dgm:spPr/>
      <dgm:t>
        <a:bodyPr/>
        <a:lstStyle/>
        <a:p>
          <a:endParaRPr lang="pl-PL" sz="600"/>
        </a:p>
      </dgm:t>
    </dgm:pt>
    <dgm:pt modelId="{891A7C91-90D0-4942-9E81-EA694F3C2ADC}">
      <dgm:prSet custT="1"/>
      <dgm:spPr>
        <a:solidFill>
          <a:schemeClr val="bg1"/>
        </a:solidFill>
        <a:ln w="12700">
          <a:prstDash val="sysDash"/>
        </a:ln>
      </dgm:spPr>
      <dgm:t>
        <a:bodyPr/>
        <a:lstStyle/>
        <a:p>
          <a:r>
            <a:rPr lang="pl-PL" sz="600" dirty="0" smtClean="0">
              <a:solidFill>
                <a:schemeClr val="tx1"/>
              </a:solidFill>
            </a:rPr>
            <a:t>Regionalne Placówki Opiekuńczo-Terapeutyczne – jednostki prowadzone przez podmioty niepubliczne w ramach zlecenia zadania</a:t>
          </a:r>
        </a:p>
      </dgm:t>
    </dgm:pt>
    <dgm:pt modelId="{E00FC936-FE9C-491D-9CA3-6CC37C352AF5}" type="parTrans" cxnId="{B8BCBB5B-9D16-41D7-A980-42F2092A2EAE}">
      <dgm:prSet/>
      <dgm:spPr>
        <a:ln w="12700">
          <a:prstDash val="sysDash"/>
        </a:ln>
      </dgm:spPr>
      <dgm:t>
        <a:bodyPr/>
        <a:lstStyle/>
        <a:p>
          <a:endParaRPr lang="pl-PL" sz="600"/>
        </a:p>
      </dgm:t>
    </dgm:pt>
    <dgm:pt modelId="{167BA001-9437-4D73-AE5F-2513A37024B5}" type="sibTrans" cxnId="{B8BCBB5B-9D16-41D7-A980-42F2092A2EAE}">
      <dgm:prSet/>
      <dgm:spPr/>
      <dgm:t>
        <a:bodyPr/>
        <a:lstStyle/>
        <a:p>
          <a:endParaRPr lang="pl-PL" sz="600"/>
        </a:p>
      </dgm:t>
    </dgm:pt>
    <dgm:pt modelId="{00B2DEB5-FAF1-438E-A466-E45E414E92D8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12700"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l-PL" sz="600" dirty="0" smtClean="0"/>
            <a:t>Kierownik Działu</a:t>
          </a:r>
          <a:endParaRPr lang="pl-PL" sz="600" dirty="0"/>
        </a:p>
      </dgm:t>
    </dgm:pt>
    <dgm:pt modelId="{A22F8E99-282C-4F25-B67F-D0CDCC589A4C}" type="parTrans" cxnId="{AA024266-10DD-47BB-9C61-FDF2C4A04373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pl-PL" sz="600"/>
        </a:p>
      </dgm:t>
    </dgm:pt>
    <dgm:pt modelId="{C5F6DD48-8A50-4129-85D4-AC5B711EF7E2}" type="sibTrans" cxnId="{AA024266-10DD-47BB-9C61-FDF2C4A04373}">
      <dgm:prSet/>
      <dgm:spPr/>
      <dgm:t>
        <a:bodyPr/>
        <a:lstStyle/>
        <a:p>
          <a:endParaRPr lang="pl-PL" sz="600"/>
        </a:p>
      </dgm:t>
    </dgm:pt>
    <dgm:pt modelId="{03054F48-94AB-4FC4-A54D-5D9BDC527F01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12700"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l-PL" sz="600" dirty="0" smtClean="0"/>
            <a:t>Kierownik Działu</a:t>
          </a:r>
          <a:endParaRPr lang="pl-PL" sz="600" dirty="0"/>
        </a:p>
      </dgm:t>
    </dgm:pt>
    <dgm:pt modelId="{B116E185-E1AC-43D4-A1EB-2E297EB32D0D}" type="parTrans" cxnId="{221609EF-AEEB-4CDD-B801-025B1F4F3CA7}">
      <dgm:prSet/>
      <dgm:spPr/>
      <dgm:t>
        <a:bodyPr/>
        <a:lstStyle/>
        <a:p>
          <a:endParaRPr lang="pl-PL" sz="600"/>
        </a:p>
      </dgm:t>
    </dgm:pt>
    <dgm:pt modelId="{32B75538-0366-4073-874C-5FF5573CB5B1}" type="sibTrans" cxnId="{221609EF-AEEB-4CDD-B801-025B1F4F3CA7}">
      <dgm:prSet/>
      <dgm:spPr/>
      <dgm:t>
        <a:bodyPr/>
        <a:lstStyle/>
        <a:p>
          <a:endParaRPr lang="pl-PL" sz="600"/>
        </a:p>
      </dgm:t>
    </dgm:pt>
    <dgm:pt modelId="{F6AB5487-3639-41AF-BD10-E3F724AAC12E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12700">
          <a:solidFill>
            <a:schemeClr val="tx1"/>
          </a:solidFill>
        </a:ln>
      </dgm:spPr>
      <dgm:t>
        <a:bodyPr/>
        <a:lstStyle/>
        <a:p>
          <a:r>
            <a:rPr lang="pl-PL" sz="600" dirty="0" smtClean="0"/>
            <a:t>Sekretariat</a:t>
          </a:r>
          <a:endParaRPr lang="pl-PL" sz="600" dirty="0"/>
        </a:p>
      </dgm:t>
    </dgm:pt>
    <dgm:pt modelId="{D2EB390F-5E57-4854-90CC-7BA623E1F4EF}" type="parTrans" cxnId="{42E050EE-4988-4701-99B4-0952EBEEF0F9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pl-PL" sz="600"/>
        </a:p>
      </dgm:t>
    </dgm:pt>
    <dgm:pt modelId="{9F14D7CB-9F5A-4739-B564-A55723615E7A}" type="sibTrans" cxnId="{42E050EE-4988-4701-99B4-0952EBEEF0F9}">
      <dgm:prSet/>
      <dgm:spPr/>
      <dgm:t>
        <a:bodyPr/>
        <a:lstStyle/>
        <a:p>
          <a:endParaRPr lang="pl-PL" sz="600"/>
        </a:p>
      </dgm:t>
    </dgm:pt>
    <dgm:pt modelId="{80349ABC-687B-47B7-AC4C-E68664136B4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12700">
          <a:solidFill>
            <a:schemeClr val="tx1"/>
          </a:solidFill>
        </a:ln>
      </dgm:spPr>
      <dgm:t>
        <a:bodyPr/>
        <a:lstStyle/>
        <a:p>
          <a:r>
            <a:rPr lang="pl-PL" sz="600" dirty="0" smtClean="0"/>
            <a:t>Kancelaria</a:t>
          </a:r>
          <a:endParaRPr lang="pl-PL" sz="600" dirty="0"/>
        </a:p>
      </dgm:t>
    </dgm:pt>
    <dgm:pt modelId="{7ADE7746-8F62-4314-837D-044DDC341EA1}" type="parTrans" cxnId="{CC5D5430-DD3E-46D3-86CB-21811C291EFD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pl-PL" sz="600"/>
        </a:p>
      </dgm:t>
    </dgm:pt>
    <dgm:pt modelId="{D306DC95-C3E3-4485-98A0-33D3A90B665A}" type="sibTrans" cxnId="{CC5D5430-DD3E-46D3-86CB-21811C291EFD}">
      <dgm:prSet/>
      <dgm:spPr/>
      <dgm:t>
        <a:bodyPr/>
        <a:lstStyle/>
        <a:p>
          <a:endParaRPr lang="pl-PL" sz="600"/>
        </a:p>
      </dgm:t>
    </dgm:pt>
    <dgm:pt modelId="{3B55E2BB-627E-47F3-B0C9-6926D81B8F64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12700">
          <a:solidFill>
            <a:schemeClr val="tx1"/>
          </a:solidFill>
        </a:ln>
      </dgm:spPr>
      <dgm:t>
        <a:bodyPr/>
        <a:lstStyle/>
        <a:p>
          <a:r>
            <a:rPr lang="pl-PL" sz="600" dirty="0" smtClean="0"/>
            <a:t>Archiwum Zakładowe</a:t>
          </a:r>
          <a:endParaRPr lang="pl-PL" sz="600" dirty="0"/>
        </a:p>
      </dgm:t>
    </dgm:pt>
    <dgm:pt modelId="{D550FA40-4781-4801-8971-F273E47BA992}" type="parTrans" cxnId="{2C0C3FB9-B582-4269-AA70-5169C9E49688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pl-PL" sz="600"/>
        </a:p>
      </dgm:t>
    </dgm:pt>
    <dgm:pt modelId="{229E4B80-A0CD-4E6C-8253-6126A9CBB92A}" type="sibTrans" cxnId="{2C0C3FB9-B582-4269-AA70-5169C9E49688}">
      <dgm:prSet/>
      <dgm:spPr/>
      <dgm:t>
        <a:bodyPr/>
        <a:lstStyle/>
        <a:p>
          <a:endParaRPr lang="pl-PL" sz="600"/>
        </a:p>
      </dgm:t>
    </dgm:pt>
    <dgm:pt modelId="{2D6852D6-B8FD-413B-B811-D18653EBB9EB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12700"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l-PL" sz="600" dirty="0" smtClean="0"/>
            <a:t>Kierownik Działu</a:t>
          </a:r>
          <a:endParaRPr lang="pl-PL" sz="600" dirty="0"/>
        </a:p>
      </dgm:t>
    </dgm:pt>
    <dgm:pt modelId="{3E674506-56F6-4363-B906-5807624ADBDB}" type="parTrans" cxnId="{63BEF480-34C3-4702-A397-CBB72D1B1B24}">
      <dgm:prSet/>
      <dgm:spPr/>
      <dgm:t>
        <a:bodyPr/>
        <a:lstStyle/>
        <a:p>
          <a:endParaRPr lang="pl-PL" sz="600"/>
        </a:p>
      </dgm:t>
    </dgm:pt>
    <dgm:pt modelId="{BEDC9A09-89A2-4895-B8D5-206DAD60A014}" type="sibTrans" cxnId="{63BEF480-34C3-4702-A397-CBB72D1B1B24}">
      <dgm:prSet/>
      <dgm:spPr/>
      <dgm:t>
        <a:bodyPr/>
        <a:lstStyle/>
        <a:p>
          <a:endParaRPr lang="pl-PL" sz="600"/>
        </a:p>
      </dgm:t>
    </dgm:pt>
    <dgm:pt modelId="{71A19C4B-98A7-4B17-B727-83B31475110B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12700"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l-PL" sz="600" dirty="0" smtClean="0"/>
            <a:t>Kierownik Działu</a:t>
          </a:r>
          <a:endParaRPr lang="pl-PL" sz="600" dirty="0"/>
        </a:p>
      </dgm:t>
    </dgm:pt>
    <dgm:pt modelId="{006707E0-D84A-43F3-A190-EF546DA9087C}" type="parTrans" cxnId="{7C8EEDB2-29CE-426F-A598-34FBD3DEC7DD}">
      <dgm:prSet/>
      <dgm:spPr/>
      <dgm:t>
        <a:bodyPr/>
        <a:lstStyle/>
        <a:p>
          <a:endParaRPr lang="pl-PL" sz="600"/>
        </a:p>
      </dgm:t>
    </dgm:pt>
    <dgm:pt modelId="{5A223EC0-A48F-4D3D-A4F1-41C9050537CD}" type="sibTrans" cxnId="{7C8EEDB2-29CE-426F-A598-34FBD3DEC7DD}">
      <dgm:prSet/>
      <dgm:spPr/>
      <dgm:t>
        <a:bodyPr/>
        <a:lstStyle/>
        <a:p>
          <a:endParaRPr lang="pl-PL" sz="600"/>
        </a:p>
      </dgm:t>
    </dgm:pt>
    <dgm:pt modelId="{EAFC3F84-6720-44F7-AA5C-18510A122295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12700"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l-PL" sz="600" dirty="0" smtClean="0"/>
            <a:t>Kierownik WOA</a:t>
          </a:r>
          <a:endParaRPr lang="pl-PL" sz="600" dirty="0"/>
        </a:p>
      </dgm:t>
    </dgm:pt>
    <dgm:pt modelId="{29C79B70-B940-4811-8421-9BFC298BB97E}" type="parTrans" cxnId="{8ABD2DDC-F36E-4EFA-80FD-59761066D1B0}">
      <dgm:prSet/>
      <dgm:spPr/>
      <dgm:t>
        <a:bodyPr/>
        <a:lstStyle/>
        <a:p>
          <a:endParaRPr lang="pl-PL" sz="600"/>
        </a:p>
      </dgm:t>
    </dgm:pt>
    <dgm:pt modelId="{53107232-0486-401B-B6FC-CD8788942AE7}" type="sibTrans" cxnId="{8ABD2DDC-F36E-4EFA-80FD-59761066D1B0}">
      <dgm:prSet/>
      <dgm:spPr/>
      <dgm:t>
        <a:bodyPr/>
        <a:lstStyle/>
        <a:p>
          <a:endParaRPr lang="pl-PL" sz="600"/>
        </a:p>
      </dgm:t>
    </dgm:pt>
    <dgm:pt modelId="{655C2AD6-78D2-48F4-9C71-195B7D6FF5F2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12700"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l-PL" sz="600" dirty="0" smtClean="0"/>
            <a:t>Zastępca Kierownika Działu</a:t>
          </a:r>
          <a:endParaRPr lang="pl-PL" sz="600" dirty="0"/>
        </a:p>
      </dgm:t>
    </dgm:pt>
    <dgm:pt modelId="{1734859C-D30E-43D2-ABB6-BEAC8662CE40}" type="parTrans" cxnId="{7123E771-3F81-428C-A8C4-1A38A84CAC48}">
      <dgm:prSet/>
      <dgm:spPr/>
      <dgm:t>
        <a:bodyPr/>
        <a:lstStyle/>
        <a:p>
          <a:endParaRPr lang="pl-PL" sz="600"/>
        </a:p>
      </dgm:t>
    </dgm:pt>
    <dgm:pt modelId="{51429E28-EAB3-49ED-8FDA-AAEBD7509C03}" type="sibTrans" cxnId="{7123E771-3F81-428C-A8C4-1A38A84CAC48}">
      <dgm:prSet/>
      <dgm:spPr/>
      <dgm:t>
        <a:bodyPr/>
        <a:lstStyle/>
        <a:p>
          <a:endParaRPr lang="pl-PL" sz="600"/>
        </a:p>
      </dgm:t>
    </dgm:pt>
    <dgm:pt modelId="{E2D6F8BA-5F35-4BF0-A931-56604EA2D901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pl-PL" sz="600" dirty="0" smtClean="0"/>
            <a:t>Filia WOA w Częstochowie</a:t>
          </a:r>
          <a:endParaRPr lang="pl-PL" sz="600" dirty="0"/>
        </a:p>
      </dgm:t>
    </dgm:pt>
    <dgm:pt modelId="{1B91F235-96DB-4040-A05C-FD4F9CB45A54}" type="sibTrans" cxnId="{57443B24-D7F7-4180-ABA5-C72DDADF6432}">
      <dgm:prSet/>
      <dgm:spPr/>
      <dgm:t>
        <a:bodyPr/>
        <a:lstStyle/>
        <a:p>
          <a:endParaRPr lang="pl-PL" sz="600"/>
        </a:p>
      </dgm:t>
    </dgm:pt>
    <dgm:pt modelId="{02F89D36-7328-4C07-BDDF-161B5BDB2ED3}" type="parTrans" cxnId="{57443B24-D7F7-4180-ABA5-C72DDADF6432}">
      <dgm:prSet/>
      <dgm:spPr>
        <a:ln w="12700"/>
      </dgm:spPr>
      <dgm:t>
        <a:bodyPr/>
        <a:lstStyle/>
        <a:p>
          <a:endParaRPr lang="pl-PL" sz="600"/>
        </a:p>
      </dgm:t>
    </dgm:pt>
    <dgm:pt modelId="{5582D142-454A-4648-B615-9B8C8172B598}">
      <dgm:prSet custT="1"/>
      <dgm:spPr>
        <a:solidFill>
          <a:schemeClr val="bg1"/>
        </a:solidFill>
        <a:ln w="12700">
          <a:solidFill>
            <a:schemeClr val="tx1"/>
          </a:solidFill>
        </a:ln>
      </dgm:spPr>
      <dgm:t>
        <a:bodyPr/>
        <a:lstStyle/>
        <a:p>
          <a:r>
            <a:rPr lang="pl-PL" sz="600" dirty="0" smtClean="0">
              <a:solidFill>
                <a:schemeClr val="tx1"/>
              </a:solidFill>
            </a:rPr>
            <a:t>Stanowisko ds. informatyki i utrzymania sieci teleinformatycznej</a:t>
          </a:r>
          <a:endParaRPr lang="pl-PL" sz="600" dirty="0">
            <a:solidFill>
              <a:schemeClr val="tx1"/>
            </a:solidFill>
          </a:endParaRPr>
        </a:p>
      </dgm:t>
    </dgm:pt>
    <dgm:pt modelId="{42B11A42-B76B-4CBC-B764-37EEB2E2AA0E}" type="parTrans" cxnId="{58770403-91A0-4DE1-B7B9-5E0D035322C8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4F4E348C-EA27-4024-B085-39B2C15F7235}" type="sibTrans" cxnId="{58770403-91A0-4DE1-B7B9-5E0D035322C8}">
      <dgm:prSet/>
      <dgm:spPr/>
      <dgm:t>
        <a:bodyPr/>
        <a:lstStyle/>
        <a:p>
          <a:endParaRPr lang="pl-PL"/>
        </a:p>
      </dgm:t>
    </dgm:pt>
    <dgm:pt modelId="{4DED8A0B-DAD8-4C80-AEE1-7A4061DB83FB}">
      <dgm:prSet custT="1"/>
      <dgm:spPr>
        <a:noFill/>
        <a:ln w="12700">
          <a:solidFill>
            <a:srgbClr val="92D050"/>
          </a:solidFill>
        </a:ln>
      </dgm:spPr>
      <dgm:t>
        <a:bodyPr/>
        <a:lstStyle/>
        <a:p>
          <a:r>
            <a:rPr lang="pl-PL" sz="600" dirty="0" smtClean="0">
              <a:solidFill>
                <a:schemeClr val="tx1"/>
              </a:solidFill>
            </a:rPr>
            <a:t>Dział  Pomocy Społecznej, Polityki Senioralnej i Polityki Prorodzinnej - PS</a:t>
          </a:r>
          <a:endParaRPr lang="pl-PL" sz="600" dirty="0">
            <a:solidFill>
              <a:schemeClr val="tx1"/>
            </a:solidFill>
          </a:endParaRPr>
        </a:p>
      </dgm:t>
    </dgm:pt>
    <dgm:pt modelId="{BEBC739B-6AC4-476C-8BC7-2E72DBCC263C}" type="parTrans" cxnId="{37BAAB10-BFB8-4505-962A-2696BD6D0844}">
      <dgm:prSet/>
      <dgm:spPr>
        <a:ln w="12700"/>
      </dgm:spPr>
      <dgm:t>
        <a:bodyPr/>
        <a:lstStyle/>
        <a:p>
          <a:endParaRPr lang="pl-PL"/>
        </a:p>
      </dgm:t>
    </dgm:pt>
    <dgm:pt modelId="{FAB092A3-9DBA-42FA-AEA2-A7039565CE24}" type="sibTrans" cxnId="{37BAAB10-BFB8-4505-962A-2696BD6D0844}">
      <dgm:prSet/>
      <dgm:spPr/>
      <dgm:t>
        <a:bodyPr/>
        <a:lstStyle/>
        <a:p>
          <a:endParaRPr lang="pl-PL"/>
        </a:p>
      </dgm:t>
    </dgm:pt>
    <dgm:pt modelId="{21015A7C-C928-498C-94CC-DB4DD603CA97}">
      <dgm:prSet custT="1"/>
      <dgm:spPr>
        <a:noFill/>
        <a:ln w="12700" cap="flat">
          <a:solidFill>
            <a:schemeClr val="accent1"/>
          </a:solidFill>
        </a:ln>
      </dgm:spPr>
      <dgm:t>
        <a:bodyPr/>
        <a:lstStyle/>
        <a:p>
          <a:r>
            <a:rPr lang="pl-PL" sz="600" dirty="0" smtClean="0">
              <a:solidFill>
                <a:schemeClr val="tx1"/>
              </a:solidFill>
            </a:rPr>
            <a:t>Kierownik Działu</a:t>
          </a:r>
          <a:endParaRPr lang="pl-PL" sz="600" dirty="0">
            <a:solidFill>
              <a:schemeClr val="tx1"/>
            </a:solidFill>
          </a:endParaRPr>
        </a:p>
      </dgm:t>
    </dgm:pt>
    <dgm:pt modelId="{5EC7AC7D-55A1-4EA0-8187-714B1D64D11D}" type="parTrans" cxnId="{61BC466F-1334-4927-A3E4-F73DDCF99745}">
      <dgm:prSet/>
      <dgm:spPr>
        <a:noFill/>
        <a:ln w="12700">
          <a:solidFill>
            <a:schemeClr val="bg1"/>
          </a:solidFill>
        </a:ln>
      </dgm:spPr>
      <dgm:t>
        <a:bodyPr/>
        <a:lstStyle/>
        <a:p>
          <a:endParaRPr lang="pl-PL" sz="600">
            <a:solidFill>
              <a:schemeClr val="tx1"/>
            </a:solidFill>
          </a:endParaRPr>
        </a:p>
      </dgm:t>
    </dgm:pt>
    <dgm:pt modelId="{55E4DCE4-076C-404E-84E5-C17017ACC6D1}" type="sibTrans" cxnId="{61BC466F-1334-4927-A3E4-F73DDCF99745}">
      <dgm:prSet/>
      <dgm:spPr/>
      <dgm:t>
        <a:bodyPr/>
        <a:lstStyle/>
        <a:p>
          <a:endParaRPr lang="pl-PL"/>
        </a:p>
      </dgm:t>
    </dgm:pt>
    <dgm:pt modelId="{FFE97033-5D4A-44AB-8AFE-EA20E17561A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pl-PL" sz="600" dirty="0" smtClean="0"/>
            <a:t>Stanowisko ds. Kontroli Wewnętrznej</a:t>
          </a:r>
          <a:endParaRPr lang="pl-PL" sz="600" dirty="0"/>
        </a:p>
      </dgm:t>
    </dgm:pt>
    <dgm:pt modelId="{8A013859-9875-4377-A321-62EDD1FC06A3}" type="parTrans" cxnId="{8D3FCD69-7714-4CD0-9909-395C673FB228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59564F38-3620-4DC8-8714-AAB732B2BCFF}" type="sibTrans" cxnId="{8D3FCD69-7714-4CD0-9909-395C673FB228}">
      <dgm:prSet/>
      <dgm:spPr/>
      <dgm:t>
        <a:bodyPr/>
        <a:lstStyle/>
        <a:p>
          <a:endParaRPr lang="pl-PL"/>
        </a:p>
      </dgm:t>
    </dgm:pt>
    <dgm:pt modelId="{F0FD440C-4E75-4409-AB0F-3791DB17722E}" type="pres">
      <dgm:prSet presAssocID="{514BB2BA-5C4B-41F1-A05F-F0641A8D40A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B8178C52-7A22-47EE-8642-950F098C9C31}" type="pres">
      <dgm:prSet presAssocID="{0A79F2FC-A696-4193-86D4-F1E7D62453C4}" presName="hierRoot1" presStyleCnt="0">
        <dgm:presLayoutVars>
          <dgm:hierBranch/>
        </dgm:presLayoutVars>
      </dgm:prSet>
      <dgm:spPr/>
    </dgm:pt>
    <dgm:pt modelId="{D006510B-2AB1-41D5-BB55-725609507688}" type="pres">
      <dgm:prSet presAssocID="{0A79F2FC-A696-4193-86D4-F1E7D62453C4}" presName="rootComposite1" presStyleCnt="0"/>
      <dgm:spPr/>
    </dgm:pt>
    <dgm:pt modelId="{4AB7596B-CF16-41A8-8272-04C0984C6F3A}" type="pres">
      <dgm:prSet presAssocID="{0A79F2FC-A696-4193-86D4-F1E7D62453C4}" presName="rootText1" presStyleLbl="node0" presStyleIdx="0" presStyleCnt="1" custScaleX="172114" custScaleY="204789" custLinFactX="72635" custLinFactY="-56856" custLinFactNeighborX="100000" custLinFactNeighborY="-1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pl-PL"/>
        </a:p>
      </dgm:t>
    </dgm:pt>
    <dgm:pt modelId="{7D0DD4BC-2112-4538-8416-FB438D11A031}" type="pres">
      <dgm:prSet presAssocID="{0A79F2FC-A696-4193-86D4-F1E7D62453C4}" presName="rootConnector1" presStyleLbl="node1" presStyleIdx="0" presStyleCnt="0"/>
      <dgm:spPr/>
      <dgm:t>
        <a:bodyPr/>
        <a:lstStyle/>
        <a:p>
          <a:endParaRPr lang="pl-PL"/>
        </a:p>
      </dgm:t>
    </dgm:pt>
    <dgm:pt modelId="{C8C9A527-16B2-4500-B17D-174C1AA572F1}" type="pres">
      <dgm:prSet presAssocID="{0A79F2FC-A696-4193-86D4-F1E7D62453C4}" presName="hierChild2" presStyleCnt="0"/>
      <dgm:spPr/>
    </dgm:pt>
    <dgm:pt modelId="{B99EE042-834E-4848-9609-4B7C52A9FC36}" type="pres">
      <dgm:prSet presAssocID="{79D5A7D8-DC8B-426A-B5B3-E88FEA759A63}" presName="Name35" presStyleLbl="parChTrans1D2" presStyleIdx="0" presStyleCnt="12"/>
      <dgm:spPr/>
      <dgm:t>
        <a:bodyPr/>
        <a:lstStyle/>
        <a:p>
          <a:endParaRPr lang="pl-PL"/>
        </a:p>
      </dgm:t>
    </dgm:pt>
    <dgm:pt modelId="{9635175D-4422-4DE8-9CF0-1159B7E19F24}" type="pres">
      <dgm:prSet presAssocID="{92A0E25F-343A-499C-95DE-A87130166D1B}" presName="hierRoot2" presStyleCnt="0">
        <dgm:presLayoutVars>
          <dgm:hierBranch/>
        </dgm:presLayoutVars>
      </dgm:prSet>
      <dgm:spPr/>
    </dgm:pt>
    <dgm:pt modelId="{7320815C-D7EA-4DC4-8C56-2E538625CCB6}" type="pres">
      <dgm:prSet presAssocID="{92A0E25F-343A-499C-95DE-A87130166D1B}" presName="rootComposite" presStyleCnt="0"/>
      <dgm:spPr/>
    </dgm:pt>
    <dgm:pt modelId="{7E9B44EA-00C5-4E8C-A683-CBF7FDF411EA}" type="pres">
      <dgm:prSet presAssocID="{92A0E25F-343A-499C-95DE-A87130166D1B}" presName="rootText" presStyleLbl="node2" presStyleIdx="0" presStyleCnt="12" custScaleX="199494" custScaleY="173132" custLinFactX="1200000" custLinFactY="158912" custLinFactNeighborX="1299755" custLinFactNeighborY="2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pl-PL"/>
        </a:p>
      </dgm:t>
    </dgm:pt>
    <dgm:pt modelId="{E03CF659-AEE1-4CA8-89CA-11A99D5260AF}" type="pres">
      <dgm:prSet presAssocID="{92A0E25F-343A-499C-95DE-A87130166D1B}" presName="rootConnector" presStyleLbl="node2" presStyleIdx="0" presStyleCnt="12"/>
      <dgm:spPr/>
      <dgm:t>
        <a:bodyPr/>
        <a:lstStyle/>
        <a:p>
          <a:endParaRPr lang="pl-PL"/>
        </a:p>
      </dgm:t>
    </dgm:pt>
    <dgm:pt modelId="{3815F445-883A-4099-912A-58E78FA292BA}" type="pres">
      <dgm:prSet presAssocID="{92A0E25F-343A-499C-95DE-A87130166D1B}" presName="hierChild4" presStyleCnt="0"/>
      <dgm:spPr/>
    </dgm:pt>
    <dgm:pt modelId="{01B15306-6BB0-4E99-9D1E-C8E3B0E26373}" type="pres">
      <dgm:prSet presAssocID="{C222FE66-85AF-4DA6-9988-AEDFD44F8618}" presName="Name35" presStyleLbl="parChTrans1D3" presStyleIdx="0" presStyleCnt="18"/>
      <dgm:spPr/>
      <dgm:t>
        <a:bodyPr/>
        <a:lstStyle/>
        <a:p>
          <a:endParaRPr lang="pl-PL"/>
        </a:p>
      </dgm:t>
    </dgm:pt>
    <dgm:pt modelId="{E8E01B11-2D19-4C37-A705-10480389EC73}" type="pres">
      <dgm:prSet presAssocID="{EB4A91E4-3F9A-4549-B02A-48A5A416C4AE}" presName="hierRoot2" presStyleCnt="0">
        <dgm:presLayoutVars>
          <dgm:hierBranch/>
        </dgm:presLayoutVars>
      </dgm:prSet>
      <dgm:spPr/>
    </dgm:pt>
    <dgm:pt modelId="{5C901E78-BB82-435C-A49C-9F39B2FB1D52}" type="pres">
      <dgm:prSet presAssocID="{EB4A91E4-3F9A-4549-B02A-48A5A416C4AE}" presName="rootComposite" presStyleCnt="0"/>
      <dgm:spPr/>
    </dgm:pt>
    <dgm:pt modelId="{A93218B9-AAED-435A-AB17-D16D52A82C25}" type="pres">
      <dgm:prSet presAssocID="{EB4A91E4-3F9A-4549-B02A-48A5A416C4AE}" presName="rootText" presStyleLbl="node3" presStyleIdx="0" presStyleCnt="18" custScaleX="198276" custScaleY="287473" custLinFactX="1206252" custLinFactY="200000" custLinFactNeighborX="1300000" custLinFactNeighborY="24944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3F4B383-5AB0-4D03-ABCB-B4370400CDDE}" type="pres">
      <dgm:prSet presAssocID="{EB4A91E4-3F9A-4549-B02A-48A5A416C4AE}" presName="rootConnector" presStyleLbl="node3" presStyleIdx="0" presStyleCnt="18"/>
      <dgm:spPr/>
      <dgm:t>
        <a:bodyPr/>
        <a:lstStyle/>
        <a:p>
          <a:endParaRPr lang="pl-PL"/>
        </a:p>
      </dgm:t>
    </dgm:pt>
    <dgm:pt modelId="{C25244B6-8141-4312-AD94-81DFC0BBB59B}" type="pres">
      <dgm:prSet presAssocID="{EB4A91E4-3F9A-4549-B02A-48A5A416C4AE}" presName="hierChild4" presStyleCnt="0"/>
      <dgm:spPr/>
    </dgm:pt>
    <dgm:pt modelId="{02985F9E-E845-48EB-81B7-68D78A7481E1}" type="pres">
      <dgm:prSet presAssocID="{A22F8E99-282C-4F25-B67F-D0CDCC589A4C}" presName="Name35" presStyleLbl="parChTrans1D4" presStyleIdx="0" presStyleCnt="6"/>
      <dgm:spPr/>
      <dgm:t>
        <a:bodyPr/>
        <a:lstStyle/>
        <a:p>
          <a:endParaRPr lang="pl-PL"/>
        </a:p>
      </dgm:t>
    </dgm:pt>
    <dgm:pt modelId="{C57DE7F4-CD43-4DF9-9A78-6DBD6F996105}" type="pres">
      <dgm:prSet presAssocID="{00B2DEB5-FAF1-438E-A466-E45E414E92D8}" presName="hierRoot2" presStyleCnt="0">
        <dgm:presLayoutVars>
          <dgm:hierBranch val="init"/>
        </dgm:presLayoutVars>
      </dgm:prSet>
      <dgm:spPr/>
    </dgm:pt>
    <dgm:pt modelId="{B3BF5375-1856-4041-8EA7-C5DBFC0D7707}" type="pres">
      <dgm:prSet presAssocID="{00B2DEB5-FAF1-438E-A466-E45E414E92D8}" presName="rootComposite" presStyleCnt="0"/>
      <dgm:spPr/>
    </dgm:pt>
    <dgm:pt modelId="{CAC01F7C-FFFA-4A19-B272-F77EC2226052}" type="pres">
      <dgm:prSet presAssocID="{00B2DEB5-FAF1-438E-A466-E45E414E92D8}" presName="rootText" presStyleLbl="node4" presStyleIdx="0" presStyleCnt="6" custScaleX="148349" custScaleY="146491" custLinFactX="1206604" custLinFactY="200000" custLinFactNeighborX="1300000" custLinFactNeighborY="21553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pl-PL"/>
        </a:p>
      </dgm:t>
    </dgm:pt>
    <dgm:pt modelId="{A0881D8C-7494-407F-B2AD-9AA742C2A153}" type="pres">
      <dgm:prSet presAssocID="{00B2DEB5-FAF1-438E-A466-E45E414E92D8}" presName="rootConnector" presStyleLbl="node4" presStyleIdx="0" presStyleCnt="6"/>
      <dgm:spPr/>
      <dgm:t>
        <a:bodyPr/>
        <a:lstStyle/>
        <a:p>
          <a:endParaRPr lang="pl-PL"/>
        </a:p>
      </dgm:t>
    </dgm:pt>
    <dgm:pt modelId="{69A7BACE-8366-45E0-9051-0E296B7F6B62}" type="pres">
      <dgm:prSet presAssocID="{00B2DEB5-FAF1-438E-A466-E45E414E92D8}" presName="hierChild4" presStyleCnt="0"/>
      <dgm:spPr/>
    </dgm:pt>
    <dgm:pt modelId="{2BDBA0FB-7022-44E5-BD17-500A83878790}" type="pres">
      <dgm:prSet presAssocID="{00B2DEB5-FAF1-438E-A466-E45E414E92D8}" presName="hierChild5" presStyleCnt="0"/>
      <dgm:spPr/>
    </dgm:pt>
    <dgm:pt modelId="{7233E240-8214-4B57-B228-D922D0ECCBF1}" type="pres">
      <dgm:prSet presAssocID="{EB4A91E4-3F9A-4549-B02A-48A5A416C4AE}" presName="hierChild5" presStyleCnt="0"/>
      <dgm:spPr/>
    </dgm:pt>
    <dgm:pt modelId="{BDC0ADFC-7DAB-429C-97C2-1A30C41F60E4}" type="pres">
      <dgm:prSet presAssocID="{BEBC739B-6AC4-476C-8BC7-2E72DBCC263C}" presName="Name35" presStyleLbl="parChTrans1D3" presStyleIdx="1" presStyleCnt="18"/>
      <dgm:spPr/>
      <dgm:t>
        <a:bodyPr/>
        <a:lstStyle/>
        <a:p>
          <a:endParaRPr lang="pl-PL"/>
        </a:p>
      </dgm:t>
    </dgm:pt>
    <dgm:pt modelId="{CD7EE883-2773-4FAC-B9D1-0D6A6036F057}" type="pres">
      <dgm:prSet presAssocID="{4DED8A0B-DAD8-4C80-AEE1-7A4061DB83FB}" presName="hierRoot2" presStyleCnt="0">
        <dgm:presLayoutVars>
          <dgm:hierBranch val="init"/>
        </dgm:presLayoutVars>
      </dgm:prSet>
      <dgm:spPr/>
    </dgm:pt>
    <dgm:pt modelId="{8A84E2CE-6DEC-4F64-B680-937F939AE3A7}" type="pres">
      <dgm:prSet presAssocID="{4DED8A0B-DAD8-4C80-AEE1-7A4061DB83FB}" presName="rootComposite" presStyleCnt="0"/>
      <dgm:spPr/>
    </dgm:pt>
    <dgm:pt modelId="{A88B7317-B19E-422A-BA55-87FA99F90FFF}" type="pres">
      <dgm:prSet presAssocID="{4DED8A0B-DAD8-4C80-AEE1-7A4061DB83FB}" presName="rootText" presStyleLbl="node3" presStyleIdx="1" presStyleCnt="18" custScaleX="219900" custScaleY="287266" custLinFactX="1221859" custLinFactY="200000" custLinFactNeighborX="1300000" custLinFactNeighborY="24944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43ECD6F-ADC1-4588-AC7B-E684C0FDEF4A}" type="pres">
      <dgm:prSet presAssocID="{4DED8A0B-DAD8-4C80-AEE1-7A4061DB83FB}" presName="rootConnector" presStyleLbl="node3" presStyleIdx="1" presStyleCnt="18"/>
      <dgm:spPr/>
      <dgm:t>
        <a:bodyPr/>
        <a:lstStyle/>
        <a:p>
          <a:endParaRPr lang="pl-PL"/>
        </a:p>
      </dgm:t>
    </dgm:pt>
    <dgm:pt modelId="{B40EA079-80B2-4F7D-9D48-0E7E95781266}" type="pres">
      <dgm:prSet presAssocID="{4DED8A0B-DAD8-4C80-AEE1-7A4061DB83FB}" presName="hierChild4" presStyleCnt="0"/>
      <dgm:spPr/>
    </dgm:pt>
    <dgm:pt modelId="{4EFE7F4A-4365-4C79-9B8D-2524709CC69D}" type="pres">
      <dgm:prSet presAssocID="{5EC7AC7D-55A1-4EA0-8187-714B1D64D11D}" presName="Name37" presStyleLbl="parChTrans1D4" presStyleIdx="1" presStyleCnt="6"/>
      <dgm:spPr/>
      <dgm:t>
        <a:bodyPr/>
        <a:lstStyle/>
        <a:p>
          <a:endParaRPr lang="pl-PL"/>
        </a:p>
      </dgm:t>
    </dgm:pt>
    <dgm:pt modelId="{55B6D464-A103-42FE-9601-BEEA04125D88}" type="pres">
      <dgm:prSet presAssocID="{21015A7C-C928-498C-94CC-DB4DD603CA97}" presName="hierRoot2" presStyleCnt="0">
        <dgm:presLayoutVars>
          <dgm:hierBranch val="init"/>
        </dgm:presLayoutVars>
      </dgm:prSet>
      <dgm:spPr/>
    </dgm:pt>
    <dgm:pt modelId="{659D0910-33BD-47EE-85BA-ABF8689F51A7}" type="pres">
      <dgm:prSet presAssocID="{21015A7C-C928-498C-94CC-DB4DD603CA97}" presName="rootComposite" presStyleCnt="0"/>
      <dgm:spPr/>
    </dgm:pt>
    <dgm:pt modelId="{5B17CC0D-6C25-4D36-B049-3ABB58CC9F69}" type="pres">
      <dgm:prSet presAssocID="{21015A7C-C928-498C-94CC-DB4DD603CA97}" presName="rootText" presStyleLbl="node4" presStyleIdx="1" presStyleCnt="6" custScaleX="156008" custScaleY="151887" custLinFactX="1200000" custLinFactY="200000" custLinFactNeighborX="1294827" custLinFactNeighborY="214831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pl-PL"/>
        </a:p>
      </dgm:t>
    </dgm:pt>
    <dgm:pt modelId="{90CC2341-A926-43F6-BA65-6F74BE55CC50}" type="pres">
      <dgm:prSet presAssocID="{21015A7C-C928-498C-94CC-DB4DD603CA97}" presName="rootConnector" presStyleLbl="node4" presStyleIdx="1" presStyleCnt="6"/>
      <dgm:spPr/>
      <dgm:t>
        <a:bodyPr/>
        <a:lstStyle/>
        <a:p>
          <a:endParaRPr lang="pl-PL"/>
        </a:p>
      </dgm:t>
    </dgm:pt>
    <dgm:pt modelId="{B6E86890-0877-43F9-96F6-5D7A2305906A}" type="pres">
      <dgm:prSet presAssocID="{21015A7C-C928-498C-94CC-DB4DD603CA97}" presName="hierChild4" presStyleCnt="0"/>
      <dgm:spPr/>
    </dgm:pt>
    <dgm:pt modelId="{FC20C014-692B-4A2F-857A-40612918C617}" type="pres">
      <dgm:prSet presAssocID="{21015A7C-C928-498C-94CC-DB4DD603CA97}" presName="hierChild5" presStyleCnt="0"/>
      <dgm:spPr/>
    </dgm:pt>
    <dgm:pt modelId="{1807B023-36FF-4FE9-A8DD-FCA66E58ECD8}" type="pres">
      <dgm:prSet presAssocID="{4DED8A0B-DAD8-4C80-AEE1-7A4061DB83FB}" presName="hierChild5" presStyleCnt="0"/>
      <dgm:spPr/>
    </dgm:pt>
    <dgm:pt modelId="{B53832A7-AFF1-44C3-BAFC-D113407CB9EA}" type="pres">
      <dgm:prSet presAssocID="{92A0E25F-343A-499C-95DE-A87130166D1B}" presName="hierChild5" presStyleCnt="0"/>
      <dgm:spPr/>
    </dgm:pt>
    <dgm:pt modelId="{961EA332-6385-4390-A470-5732AE45302E}" type="pres">
      <dgm:prSet presAssocID="{6256445A-180A-41CA-8D54-4A1D9339351D}" presName="Name35" presStyleLbl="parChTrans1D2" presStyleIdx="1" presStyleCnt="12"/>
      <dgm:spPr/>
      <dgm:t>
        <a:bodyPr/>
        <a:lstStyle/>
        <a:p>
          <a:endParaRPr lang="pl-PL"/>
        </a:p>
      </dgm:t>
    </dgm:pt>
    <dgm:pt modelId="{4D467570-3F9C-4956-811A-1614E883CE58}" type="pres">
      <dgm:prSet presAssocID="{4AC0C85C-0A26-4272-A5AF-8313D6630D04}" presName="hierRoot2" presStyleCnt="0">
        <dgm:presLayoutVars>
          <dgm:hierBranch/>
        </dgm:presLayoutVars>
      </dgm:prSet>
      <dgm:spPr/>
    </dgm:pt>
    <dgm:pt modelId="{51E24F8B-4120-46D6-9FA5-7B529B9993FF}" type="pres">
      <dgm:prSet presAssocID="{4AC0C85C-0A26-4272-A5AF-8313D6630D04}" presName="rootComposite" presStyleCnt="0"/>
      <dgm:spPr/>
    </dgm:pt>
    <dgm:pt modelId="{0E09B625-9B67-4361-AE3A-C849FFBA94D0}" type="pres">
      <dgm:prSet presAssocID="{4AC0C85C-0A26-4272-A5AF-8313D6630D04}" presName="rootText" presStyleLbl="node2" presStyleIdx="1" presStyleCnt="12" custScaleX="170120" custScaleY="303806" custLinFactX="-100000" custLinFactY="300000" custLinFactNeighborX="-121093" custLinFactNeighborY="36533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A577D22-7C08-49CC-9E85-D93831C23282}" type="pres">
      <dgm:prSet presAssocID="{4AC0C85C-0A26-4272-A5AF-8313D6630D04}" presName="rootConnector" presStyleLbl="node2" presStyleIdx="1" presStyleCnt="12"/>
      <dgm:spPr/>
      <dgm:t>
        <a:bodyPr/>
        <a:lstStyle/>
        <a:p>
          <a:endParaRPr lang="pl-PL"/>
        </a:p>
      </dgm:t>
    </dgm:pt>
    <dgm:pt modelId="{59CC48C6-1FFF-4F62-9792-36207252C150}" type="pres">
      <dgm:prSet presAssocID="{4AC0C85C-0A26-4272-A5AF-8313D6630D04}" presName="hierChild4" presStyleCnt="0"/>
      <dgm:spPr/>
    </dgm:pt>
    <dgm:pt modelId="{01130993-DDC2-490A-8387-7EA8B1A7C3B9}" type="pres">
      <dgm:prSet presAssocID="{30B7E59E-85CD-4AB4-82E9-10A679DF0818}" presName="Name35" presStyleLbl="parChTrans1D3" presStyleIdx="2" presStyleCnt="18"/>
      <dgm:spPr/>
      <dgm:t>
        <a:bodyPr/>
        <a:lstStyle/>
        <a:p>
          <a:endParaRPr lang="pl-PL"/>
        </a:p>
      </dgm:t>
    </dgm:pt>
    <dgm:pt modelId="{6E6BA2CC-44C3-4C71-B9A5-B6E8EA737FB6}" type="pres">
      <dgm:prSet presAssocID="{AC08A541-95ED-4C16-B98E-E57DF1DD0770}" presName="hierRoot2" presStyleCnt="0">
        <dgm:presLayoutVars>
          <dgm:hierBranch/>
        </dgm:presLayoutVars>
      </dgm:prSet>
      <dgm:spPr/>
    </dgm:pt>
    <dgm:pt modelId="{EBFBD72F-737D-40CD-B8DD-C7F1078ADE4D}" type="pres">
      <dgm:prSet presAssocID="{AC08A541-95ED-4C16-B98E-E57DF1DD0770}" presName="rootComposite" presStyleCnt="0"/>
      <dgm:spPr/>
    </dgm:pt>
    <dgm:pt modelId="{74BF6DF7-EF91-4F70-8294-B295EEAFE042}" type="pres">
      <dgm:prSet presAssocID="{AC08A541-95ED-4C16-B98E-E57DF1DD0770}" presName="rootText" presStyleLbl="node3" presStyleIdx="2" presStyleCnt="18" custScaleX="134934" custScaleY="141557" custLinFactX="-100000" custLinFactY="300000" custLinFactNeighborX="-116887" custLinFactNeighborY="33949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pl-PL"/>
        </a:p>
      </dgm:t>
    </dgm:pt>
    <dgm:pt modelId="{7B4AF87D-A942-4BBA-9794-F8513C88CC7C}" type="pres">
      <dgm:prSet presAssocID="{AC08A541-95ED-4C16-B98E-E57DF1DD0770}" presName="rootConnector" presStyleLbl="node3" presStyleIdx="2" presStyleCnt="18"/>
      <dgm:spPr/>
      <dgm:t>
        <a:bodyPr/>
        <a:lstStyle/>
        <a:p>
          <a:endParaRPr lang="pl-PL"/>
        </a:p>
      </dgm:t>
    </dgm:pt>
    <dgm:pt modelId="{2E1168A7-CF5A-4E53-9D85-E150283251E0}" type="pres">
      <dgm:prSet presAssocID="{AC08A541-95ED-4C16-B98E-E57DF1DD0770}" presName="hierChild4" presStyleCnt="0"/>
      <dgm:spPr/>
    </dgm:pt>
    <dgm:pt modelId="{D6F66A04-87FD-4539-88FB-AD76939CF683}" type="pres">
      <dgm:prSet presAssocID="{D2EB390F-5E57-4854-90CC-7BA623E1F4EF}" presName="Name35" presStyleLbl="parChTrans1D4" presStyleIdx="2" presStyleCnt="6"/>
      <dgm:spPr/>
      <dgm:t>
        <a:bodyPr/>
        <a:lstStyle/>
        <a:p>
          <a:endParaRPr lang="pl-PL"/>
        </a:p>
      </dgm:t>
    </dgm:pt>
    <dgm:pt modelId="{37293308-27A0-44C0-95EF-847FF0C02402}" type="pres">
      <dgm:prSet presAssocID="{F6AB5487-3639-41AF-BD10-E3F724AAC12E}" presName="hierRoot2" presStyleCnt="0">
        <dgm:presLayoutVars>
          <dgm:hierBranch val="init"/>
        </dgm:presLayoutVars>
      </dgm:prSet>
      <dgm:spPr/>
    </dgm:pt>
    <dgm:pt modelId="{94BBA39E-9FE5-494A-A1C7-4D5743A51310}" type="pres">
      <dgm:prSet presAssocID="{F6AB5487-3639-41AF-BD10-E3F724AAC12E}" presName="rootComposite" presStyleCnt="0"/>
      <dgm:spPr/>
    </dgm:pt>
    <dgm:pt modelId="{1367E55F-07CC-4F2B-A9A3-0298C168B41A}" type="pres">
      <dgm:prSet presAssocID="{F6AB5487-3639-41AF-BD10-E3F724AAC12E}" presName="rootText" presStyleLbl="node4" presStyleIdx="2" presStyleCnt="6" custScaleX="160832" custScaleY="173996" custLinFactY="500000" custLinFactNeighborX="69892" custLinFactNeighborY="56630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741D695-E50B-45B9-85B1-BC18935539F1}" type="pres">
      <dgm:prSet presAssocID="{F6AB5487-3639-41AF-BD10-E3F724AAC12E}" presName="rootConnector" presStyleLbl="node4" presStyleIdx="2" presStyleCnt="6"/>
      <dgm:spPr/>
      <dgm:t>
        <a:bodyPr/>
        <a:lstStyle/>
        <a:p>
          <a:endParaRPr lang="pl-PL"/>
        </a:p>
      </dgm:t>
    </dgm:pt>
    <dgm:pt modelId="{C6738577-FE9F-4058-823B-CF12101E606D}" type="pres">
      <dgm:prSet presAssocID="{F6AB5487-3639-41AF-BD10-E3F724AAC12E}" presName="hierChild4" presStyleCnt="0"/>
      <dgm:spPr/>
    </dgm:pt>
    <dgm:pt modelId="{A3561A50-51BD-4BE4-9ACE-66E797213EE3}" type="pres">
      <dgm:prSet presAssocID="{F6AB5487-3639-41AF-BD10-E3F724AAC12E}" presName="hierChild5" presStyleCnt="0"/>
      <dgm:spPr/>
    </dgm:pt>
    <dgm:pt modelId="{9DE5B8F2-2C54-4711-A410-CFEA543E0EE4}" type="pres">
      <dgm:prSet presAssocID="{7ADE7746-8F62-4314-837D-044DDC341EA1}" presName="Name35" presStyleLbl="parChTrans1D4" presStyleIdx="3" presStyleCnt="6"/>
      <dgm:spPr/>
      <dgm:t>
        <a:bodyPr/>
        <a:lstStyle/>
        <a:p>
          <a:endParaRPr lang="pl-PL"/>
        </a:p>
      </dgm:t>
    </dgm:pt>
    <dgm:pt modelId="{53362507-7A75-4477-A797-E0D8C37DCE91}" type="pres">
      <dgm:prSet presAssocID="{80349ABC-687B-47B7-AC4C-E68664136B4A}" presName="hierRoot2" presStyleCnt="0">
        <dgm:presLayoutVars>
          <dgm:hierBranch val="init"/>
        </dgm:presLayoutVars>
      </dgm:prSet>
      <dgm:spPr/>
    </dgm:pt>
    <dgm:pt modelId="{437A4E93-2CF0-43BC-A30F-46E245D0A93A}" type="pres">
      <dgm:prSet presAssocID="{80349ABC-687B-47B7-AC4C-E68664136B4A}" presName="rootComposite" presStyleCnt="0"/>
      <dgm:spPr/>
    </dgm:pt>
    <dgm:pt modelId="{3C483E10-8BE2-407D-B349-80F4F3BCD46B}" type="pres">
      <dgm:prSet presAssocID="{80349ABC-687B-47B7-AC4C-E68664136B4A}" presName="rootText" presStyleLbl="node4" presStyleIdx="3" presStyleCnt="6" custScaleX="155914" custScaleY="155912" custLinFactX="-11940" custLinFactY="400000" custLinFactNeighborX="-100000" custLinFactNeighborY="44831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77108E9-E77F-463C-963A-F69CD8CC145F}" type="pres">
      <dgm:prSet presAssocID="{80349ABC-687B-47B7-AC4C-E68664136B4A}" presName="rootConnector" presStyleLbl="node4" presStyleIdx="3" presStyleCnt="6"/>
      <dgm:spPr/>
      <dgm:t>
        <a:bodyPr/>
        <a:lstStyle/>
        <a:p>
          <a:endParaRPr lang="pl-PL"/>
        </a:p>
      </dgm:t>
    </dgm:pt>
    <dgm:pt modelId="{D4FECB6F-1FB3-4268-A760-D24DC8DE49A1}" type="pres">
      <dgm:prSet presAssocID="{80349ABC-687B-47B7-AC4C-E68664136B4A}" presName="hierChild4" presStyleCnt="0"/>
      <dgm:spPr/>
    </dgm:pt>
    <dgm:pt modelId="{64169128-EF92-4B59-816A-039770BA6D26}" type="pres">
      <dgm:prSet presAssocID="{80349ABC-687B-47B7-AC4C-E68664136B4A}" presName="hierChild5" presStyleCnt="0"/>
      <dgm:spPr/>
    </dgm:pt>
    <dgm:pt modelId="{8ED6F82B-6A51-4FDA-9DB7-11BCC258BC4C}" type="pres">
      <dgm:prSet presAssocID="{D550FA40-4781-4801-8971-F273E47BA992}" presName="Name35" presStyleLbl="parChTrans1D4" presStyleIdx="4" presStyleCnt="6"/>
      <dgm:spPr/>
      <dgm:t>
        <a:bodyPr/>
        <a:lstStyle/>
        <a:p>
          <a:endParaRPr lang="pl-PL"/>
        </a:p>
      </dgm:t>
    </dgm:pt>
    <dgm:pt modelId="{2CEDD791-8652-4BC3-B059-2712ACED709C}" type="pres">
      <dgm:prSet presAssocID="{3B55E2BB-627E-47F3-B0C9-6926D81B8F64}" presName="hierRoot2" presStyleCnt="0">
        <dgm:presLayoutVars>
          <dgm:hierBranch val="init"/>
        </dgm:presLayoutVars>
      </dgm:prSet>
      <dgm:spPr/>
    </dgm:pt>
    <dgm:pt modelId="{D3ECA09C-71DA-4F40-B2DC-1DE82BEC81E7}" type="pres">
      <dgm:prSet presAssocID="{3B55E2BB-627E-47F3-B0C9-6926D81B8F64}" presName="rootComposite" presStyleCnt="0"/>
      <dgm:spPr/>
    </dgm:pt>
    <dgm:pt modelId="{7F5A7CDF-3CD9-4414-AB5D-8682F3FAB949}" type="pres">
      <dgm:prSet presAssocID="{3B55E2BB-627E-47F3-B0C9-6926D81B8F64}" presName="rootText" presStyleLbl="node4" presStyleIdx="4" presStyleCnt="6" custScaleX="153555" custScaleY="153555" custLinFactX="-100000" custLinFactY="300000" custLinFactNeighborX="-181737" custLinFactNeighborY="34674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7A86177-220A-49A7-B59C-C113577848D8}" type="pres">
      <dgm:prSet presAssocID="{3B55E2BB-627E-47F3-B0C9-6926D81B8F64}" presName="rootConnector" presStyleLbl="node4" presStyleIdx="4" presStyleCnt="6"/>
      <dgm:spPr/>
      <dgm:t>
        <a:bodyPr/>
        <a:lstStyle/>
        <a:p>
          <a:endParaRPr lang="pl-PL"/>
        </a:p>
      </dgm:t>
    </dgm:pt>
    <dgm:pt modelId="{EFC280C7-0393-4F12-8141-69C408DF4A0A}" type="pres">
      <dgm:prSet presAssocID="{3B55E2BB-627E-47F3-B0C9-6926D81B8F64}" presName="hierChild4" presStyleCnt="0"/>
      <dgm:spPr/>
    </dgm:pt>
    <dgm:pt modelId="{35B611A8-66DF-4799-82AD-079A7D4BFCE6}" type="pres">
      <dgm:prSet presAssocID="{3B55E2BB-627E-47F3-B0C9-6926D81B8F64}" presName="hierChild5" presStyleCnt="0"/>
      <dgm:spPr/>
    </dgm:pt>
    <dgm:pt modelId="{5578262D-EC42-4746-BFE7-1DF11CAE70EB}" type="pres">
      <dgm:prSet presAssocID="{AC08A541-95ED-4C16-B98E-E57DF1DD0770}" presName="hierChild5" presStyleCnt="0"/>
      <dgm:spPr/>
    </dgm:pt>
    <dgm:pt modelId="{6AD45BBE-8ADA-4B25-AA17-865D3FC991DC}" type="pres">
      <dgm:prSet presAssocID="{4AC0C85C-0A26-4272-A5AF-8313D6630D04}" presName="hierChild5" presStyleCnt="0"/>
      <dgm:spPr/>
    </dgm:pt>
    <dgm:pt modelId="{E840D043-0654-4527-939D-AD6D4F24CE6A}" type="pres">
      <dgm:prSet presAssocID="{28370E92-A24C-4056-BF74-B5B07B23D674}" presName="Name35" presStyleLbl="parChTrans1D2" presStyleIdx="2" presStyleCnt="12"/>
      <dgm:spPr/>
      <dgm:t>
        <a:bodyPr/>
        <a:lstStyle/>
        <a:p>
          <a:endParaRPr lang="pl-PL"/>
        </a:p>
      </dgm:t>
    </dgm:pt>
    <dgm:pt modelId="{1BEDD759-1A2E-495D-B950-5ED0D79ACBF2}" type="pres">
      <dgm:prSet presAssocID="{1CCFAAF8-4CF7-43FE-B30D-8DA05CFFA8CF}" presName="hierRoot2" presStyleCnt="0">
        <dgm:presLayoutVars>
          <dgm:hierBranch val="hang"/>
        </dgm:presLayoutVars>
      </dgm:prSet>
      <dgm:spPr/>
    </dgm:pt>
    <dgm:pt modelId="{5A9FBFA7-98E4-4352-B147-63A6E0B8F7C2}" type="pres">
      <dgm:prSet presAssocID="{1CCFAAF8-4CF7-43FE-B30D-8DA05CFFA8CF}" presName="rootComposite" presStyleCnt="0"/>
      <dgm:spPr/>
    </dgm:pt>
    <dgm:pt modelId="{D4598C9C-8AFE-449C-B9A8-1266277D3EAC}" type="pres">
      <dgm:prSet presAssocID="{1CCFAAF8-4CF7-43FE-B30D-8DA05CFFA8CF}" presName="rootText" presStyleLbl="node2" presStyleIdx="2" presStyleCnt="12" custScaleX="166144" custScaleY="269993" custLinFactX="404431" custLinFactY="300000" custLinFactNeighborX="500000" custLinFactNeighborY="36449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35198E6-B140-458B-A332-17526DA8E45F}" type="pres">
      <dgm:prSet presAssocID="{1CCFAAF8-4CF7-43FE-B30D-8DA05CFFA8CF}" presName="rootConnector" presStyleLbl="node2" presStyleIdx="2" presStyleCnt="12"/>
      <dgm:spPr/>
      <dgm:t>
        <a:bodyPr/>
        <a:lstStyle/>
        <a:p>
          <a:endParaRPr lang="pl-PL"/>
        </a:p>
      </dgm:t>
    </dgm:pt>
    <dgm:pt modelId="{0D57DAF0-A04D-4735-9269-0198A3851134}" type="pres">
      <dgm:prSet presAssocID="{1CCFAAF8-4CF7-43FE-B30D-8DA05CFFA8CF}" presName="hierChild4" presStyleCnt="0"/>
      <dgm:spPr/>
    </dgm:pt>
    <dgm:pt modelId="{3DF567E4-9E14-4D53-91AC-A5D2905B0F45}" type="pres">
      <dgm:prSet presAssocID="{F6D56F3A-AFC6-4286-A97D-03014B66D997}" presName="Name48" presStyleLbl="parChTrans1D3" presStyleIdx="3" presStyleCnt="18"/>
      <dgm:spPr/>
      <dgm:t>
        <a:bodyPr/>
        <a:lstStyle/>
        <a:p>
          <a:endParaRPr lang="pl-PL"/>
        </a:p>
      </dgm:t>
    </dgm:pt>
    <dgm:pt modelId="{B7E58C56-759B-424C-B850-5D660E49078D}" type="pres">
      <dgm:prSet presAssocID="{D6BA9B15-F395-4934-8B1F-90599331B72C}" presName="hierRoot2" presStyleCnt="0">
        <dgm:presLayoutVars>
          <dgm:hierBranch val="hang"/>
        </dgm:presLayoutVars>
      </dgm:prSet>
      <dgm:spPr/>
    </dgm:pt>
    <dgm:pt modelId="{155EC44E-1112-4CFF-B37F-7F6BF61BBBC7}" type="pres">
      <dgm:prSet presAssocID="{D6BA9B15-F395-4934-8B1F-90599331B72C}" presName="rootComposite" presStyleCnt="0"/>
      <dgm:spPr/>
    </dgm:pt>
    <dgm:pt modelId="{AB19887E-FB9C-4F40-9352-204CEAF4258B}" type="pres">
      <dgm:prSet presAssocID="{D6BA9B15-F395-4934-8B1F-90599331B72C}" presName="rootText" presStyleLbl="node3" presStyleIdx="3" presStyleCnt="18" custScaleX="143848" custScaleY="183447" custLinFactX="553349" custLinFactY="704623" custLinFactNeighborX="600000" custLinFactNeighborY="80000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30F9694-5917-4942-B942-7FB2721FF6B3}" type="pres">
      <dgm:prSet presAssocID="{D6BA9B15-F395-4934-8B1F-90599331B72C}" presName="rootConnector" presStyleLbl="node3" presStyleIdx="3" presStyleCnt="18"/>
      <dgm:spPr/>
      <dgm:t>
        <a:bodyPr/>
        <a:lstStyle/>
        <a:p>
          <a:endParaRPr lang="pl-PL"/>
        </a:p>
      </dgm:t>
    </dgm:pt>
    <dgm:pt modelId="{C9699C51-1AAD-44B2-8DC5-C8CDB763BD7D}" type="pres">
      <dgm:prSet presAssocID="{D6BA9B15-F395-4934-8B1F-90599331B72C}" presName="hierChild4" presStyleCnt="0"/>
      <dgm:spPr/>
    </dgm:pt>
    <dgm:pt modelId="{04A42785-C9FC-407A-A565-8D2D91A31EA5}" type="pres">
      <dgm:prSet presAssocID="{D6BA9B15-F395-4934-8B1F-90599331B72C}" presName="hierChild5" presStyleCnt="0"/>
      <dgm:spPr/>
    </dgm:pt>
    <dgm:pt modelId="{3DF71968-43B6-4D52-B43E-7E905D6993EA}" type="pres">
      <dgm:prSet presAssocID="{34F99208-AB49-48C0-9F47-A8B3C9A9D3F7}" presName="Name48" presStyleLbl="parChTrans1D3" presStyleIdx="4" presStyleCnt="18"/>
      <dgm:spPr/>
      <dgm:t>
        <a:bodyPr/>
        <a:lstStyle/>
        <a:p>
          <a:endParaRPr lang="pl-PL"/>
        </a:p>
      </dgm:t>
    </dgm:pt>
    <dgm:pt modelId="{6B73495D-DA42-43C7-B8B2-DC1407BC38AC}" type="pres">
      <dgm:prSet presAssocID="{5B34B6A2-19D0-4792-8BA3-6BB9BCE5DC3F}" presName="hierRoot2" presStyleCnt="0">
        <dgm:presLayoutVars>
          <dgm:hierBranch val="hang"/>
        </dgm:presLayoutVars>
      </dgm:prSet>
      <dgm:spPr/>
    </dgm:pt>
    <dgm:pt modelId="{79EC7D1C-41CF-4CE3-A643-897487826823}" type="pres">
      <dgm:prSet presAssocID="{5B34B6A2-19D0-4792-8BA3-6BB9BCE5DC3F}" presName="rootComposite" presStyleCnt="0"/>
      <dgm:spPr/>
    </dgm:pt>
    <dgm:pt modelId="{BED2D3D4-053D-414B-8542-007D70B69F67}" type="pres">
      <dgm:prSet presAssocID="{5B34B6A2-19D0-4792-8BA3-6BB9BCE5DC3F}" presName="rootText" presStyleLbl="node3" presStyleIdx="4" presStyleCnt="18" custScaleX="122452" custScaleY="175125" custLinFactX="429094" custLinFactY="500000" custLinFactNeighborX="500000" custLinFactNeighborY="58396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5907126-7F8D-4F89-9A68-2CF91B245DC3}" type="pres">
      <dgm:prSet presAssocID="{5B34B6A2-19D0-4792-8BA3-6BB9BCE5DC3F}" presName="rootConnector" presStyleLbl="node3" presStyleIdx="4" presStyleCnt="18"/>
      <dgm:spPr/>
      <dgm:t>
        <a:bodyPr/>
        <a:lstStyle/>
        <a:p>
          <a:endParaRPr lang="pl-PL"/>
        </a:p>
      </dgm:t>
    </dgm:pt>
    <dgm:pt modelId="{4871DC46-79B3-499C-9DF6-81B8C6A3A119}" type="pres">
      <dgm:prSet presAssocID="{5B34B6A2-19D0-4792-8BA3-6BB9BCE5DC3F}" presName="hierChild4" presStyleCnt="0"/>
      <dgm:spPr/>
    </dgm:pt>
    <dgm:pt modelId="{E629CA60-6543-454C-A2BA-7DFBC0B5DB84}" type="pres">
      <dgm:prSet presAssocID="{5B34B6A2-19D0-4792-8BA3-6BB9BCE5DC3F}" presName="hierChild5" presStyleCnt="0"/>
      <dgm:spPr/>
    </dgm:pt>
    <dgm:pt modelId="{BF6A4041-D787-45D8-9964-BC9482687329}" type="pres">
      <dgm:prSet presAssocID="{C36A62CE-B3DC-4A06-8DD2-8364E344B2FB}" presName="Name48" presStyleLbl="parChTrans1D3" presStyleIdx="5" presStyleCnt="18"/>
      <dgm:spPr/>
      <dgm:t>
        <a:bodyPr/>
        <a:lstStyle/>
        <a:p>
          <a:endParaRPr lang="pl-PL"/>
        </a:p>
      </dgm:t>
    </dgm:pt>
    <dgm:pt modelId="{DE47CA1C-2048-491C-8D28-8DD27FF1C4D5}" type="pres">
      <dgm:prSet presAssocID="{DE161272-AB67-4915-BF1D-99456106422D}" presName="hierRoot2" presStyleCnt="0">
        <dgm:presLayoutVars>
          <dgm:hierBranch val="hang"/>
        </dgm:presLayoutVars>
      </dgm:prSet>
      <dgm:spPr/>
    </dgm:pt>
    <dgm:pt modelId="{549FB554-3FE3-4A88-91A9-35A6B9B2EE7F}" type="pres">
      <dgm:prSet presAssocID="{DE161272-AB67-4915-BF1D-99456106422D}" presName="rootComposite" presStyleCnt="0"/>
      <dgm:spPr/>
    </dgm:pt>
    <dgm:pt modelId="{1542AEE3-5620-4E3F-B76E-B743913AD4D1}" type="pres">
      <dgm:prSet presAssocID="{DE161272-AB67-4915-BF1D-99456106422D}" presName="rootText" presStyleLbl="node3" presStyleIdx="5" presStyleCnt="18" custScaleX="130393" custScaleY="196945" custLinFactX="552858" custLinFactY="300000" custLinFactNeighborX="600000" custLinFactNeighborY="32758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15FBA71-A464-47B4-BDDB-6142BFD4C4DC}" type="pres">
      <dgm:prSet presAssocID="{DE161272-AB67-4915-BF1D-99456106422D}" presName="rootConnector" presStyleLbl="node3" presStyleIdx="5" presStyleCnt="18"/>
      <dgm:spPr/>
      <dgm:t>
        <a:bodyPr/>
        <a:lstStyle/>
        <a:p>
          <a:endParaRPr lang="pl-PL"/>
        </a:p>
      </dgm:t>
    </dgm:pt>
    <dgm:pt modelId="{8CB91684-04E1-40BB-AB70-9D87911A35FB}" type="pres">
      <dgm:prSet presAssocID="{DE161272-AB67-4915-BF1D-99456106422D}" presName="hierChild4" presStyleCnt="0"/>
      <dgm:spPr/>
    </dgm:pt>
    <dgm:pt modelId="{27E087D4-8938-45DE-BA3A-B554FA885674}" type="pres">
      <dgm:prSet presAssocID="{DE161272-AB67-4915-BF1D-99456106422D}" presName="hierChild5" presStyleCnt="0"/>
      <dgm:spPr/>
    </dgm:pt>
    <dgm:pt modelId="{271C9186-EE7C-491D-8892-FDB1C283A31E}" type="pres">
      <dgm:prSet presAssocID="{02F89D36-7328-4C07-BDDF-161B5BDB2ED3}" presName="Name48" presStyleLbl="parChTrans1D3" presStyleIdx="6" presStyleCnt="18"/>
      <dgm:spPr/>
      <dgm:t>
        <a:bodyPr/>
        <a:lstStyle/>
        <a:p>
          <a:endParaRPr lang="pl-PL"/>
        </a:p>
      </dgm:t>
    </dgm:pt>
    <dgm:pt modelId="{D61DDEAC-9BBF-41DA-8066-8C7F4DD70E49}" type="pres">
      <dgm:prSet presAssocID="{E2D6F8BA-5F35-4BF0-A931-56604EA2D901}" presName="hierRoot2" presStyleCnt="0">
        <dgm:presLayoutVars>
          <dgm:hierBranch val="init"/>
        </dgm:presLayoutVars>
      </dgm:prSet>
      <dgm:spPr/>
    </dgm:pt>
    <dgm:pt modelId="{94BB0366-0D58-4239-9A51-EFF8C6A2B247}" type="pres">
      <dgm:prSet presAssocID="{E2D6F8BA-5F35-4BF0-A931-56604EA2D901}" presName="rootComposite" presStyleCnt="0"/>
      <dgm:spPr/>
    </dgm:pt>
    <dgm:pt modelId="{29E10D7B-4FA4-40FC-A907-84B591B2C21E}" type="pres">
      <dgm:prSet presAssocID="{E2D6F8BA-5F35-4BF0-A931-56604EA2D901}" presName="rootText" presStyleLbl="node3" presStyleIdx="6" presStyleCnt="18" custScaleX="163476" custScaleY="186934" custLinFactX="430261" custLinFactY="500000" custLinFactNeighborX="500000" custLinFactNeighborY="56679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B0ECC2E-1A0C-4B9E-91EA-B07AA03789EF}" type="pres">
      <dgm:prSet presAssocID="{E2D6F8BA-5F35-4BF0-A931-56604EA2D901}" presName="rootConnector" presStyleLbl="node3" presStyleIdx="6" presStyleCnt="18"/>
      <dgm:spPr/>
      <dgm:t>
        <a:bodyPr/>
        <a:lstStyle/>
        <a:p>
          <a:endParaRPr lang="pl-PL"/>
        </a:p>
      </dgm:t>
    </dgm:pt>
    <dgm:pt modelId="{B922D448-3FF0-4029-BBE9-D2B0575FCC8A}" type="pres">
      <dgm:prSet presAssocID="{E2D6F8BA-5F35-4BF0-A931-56604EA2D901}" presName="hierChild4" presStyleCnt="0"/>
      <dgm:spPr/>
    </dgm:pt>
    <dgm:pt modelId="{69EF8E61-EB9D-45EC-AEE6-02F9CDD1A222}" type="pres">
      <dgm:prSet presAssocID="{E2D6F8BA-5F35-4BF0-A931-56604EA2D901}" presName="hierChild5" presStyleCnt="0"/>
      <dgm:spPr/>
    </dgm:pt>
    <dgm:pt modelId="{3FAF72CF-4769-4391-B97C-AF70E1A269E4}" type="pres">
      <dgm:prSet presAssocID="{4F48C851-C2B1-458A-8F7D-85EAB1667F61}" presName="Name48" presStyleLbl="parChTrans1D3" presStyleIdx="7" presStyleCnt="18"/>
      <dgm:spPr/>
      <dgm:t>
        <a:bodyPr/>
        <a:lstStyle/>
        <a:p>
          <a:endParaRPr lang="pl-PL"/>
        </a:p>
      </dgm:t>
    </dgm:pt>
    <dgm:pt modelId="{8B8CF692-E897-48C1-ACBA-ADFBA40AFF01}" type="pres">
      <dgm:prSet presAssocID="{FECEC0D7-F025-4BF3-8A6C-89033B3E7001}" presName="hierRoot2" presStyleCnt="0">
        <dgm:presLayoutVars>
          <dgm:hierBranch val="init"/>
        </dgm:presLayoutVars>
      </dgm:prSet>
      <dgm:spPr/>
    </dgm:pt>
    <dgm:pt modelId="{78A0755D-31F7-4C0A-B142-1557FC31F2B4}" type="pres">
      <dgm:prSet presAssocID="{FECEC0D7-F025-4BF3-8A6C-89033B3E7001}" presName="rootComposite" presStyleCnt="0"/>
      <dgm:spPr/>
    </dgm:pt>
    <dgm:pt modelId="{6898AF7E-D245-425F-A93B-BE0A9A0B2AB2}" type="pres">
      <dgm:prSet presAssocID="{FECEC0D7-F025-4BF3-8A6C-89033B3E7001}" presName="rootText" presStyleLbl="node3" presStyleIdx="7" presStyleCnt="18" custScaleX="201534" custScaleY="575657" custLinFactX="553286" custLinFactY="600000" custLinFactNeighborX="600000" custLinFactNeighborY="66049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62743F3-B7E3-4E2A-90E4-1CAC3E18CD30}" type="pres">
      <dgm:prSet presAssocID="{FECEC0D7-F025-4BF3-8A6C-89033B3E7001}" presName="rootConnector" presStyleLbl="node3" presStyleIdx="7" presStyleCnt="18"/>
      <dgm:spPr/>
      <dgm:t>
        <a:bodyPr/>
        <a:lstStyle/>
        <a:p>
          <a:endParaRPr lang="pl-PL"/>
        </a:p>
      </dgm:t>
    </dgm:pt>
    <dgm:pt modelId="{AEE2DD06-BFF2-4541-B2F3-389056BFF525}" type="pres">
      <dgm:prSet presAssocID="{FECEC0D7-F025-4BF3-8A6C-89033B3E7001}" presName="hierChild4" presStyleCnt="0"/>
      <dgm:spPr/>
    </dgm:pt>
    <dgm:pt modelId="{EED96293-27B0-40E3-A529-8A852790BF9B}" type="pres">
      <dgm:prSet presAssocID="{FECEC0D7-F025-4BF3-8A6C-89033B3E7001}" presName="hierChild5" presStyleCnt="0"/>
      <dgm:spPr/>
    </dgm:pt>
    <dgm:pt modelId="{78A30064-83A8-4FDB-88A6-0127D796A8C2}" type="pres">
      <dgm:prSet presAssocID="{732D452C-D37D-4D7E-8DC3-9A1519DF73E8}" presName="Name48" presStyleLbl="parChTrans1D3" presStyleIdx="8" presStyleCnt="18"/>
      <dgm:spPr/>
      <dgm:t>
        <a:bodyPr/>
        <a:lstStyle/>
        <a:p>
          <a:endParaRPr lang="pl-PL"/>
        </a:p>
      </dgm:t>
    </dgm:pt>
    <dgm:pt modelId="{7A800571-4DB2-4D25-97B5-E87A35FAE5C0}" type="pres">
      <dgm:prSet presAssocID="{3CB7909F-84D6-42B1-89B6-86E5C76D23ED}" presName="hierRoot2" presStyleCnt="0">
        <dgm:presLayoutVars>
          <dgm:hierBranch val="init"/>
        </dgm:presLayoutVars>
      </dgm:prSet>
      <dgm:spPr/>
    </dgm:pt>
    <dgm:pt modelId="{C29155B7-0154-421A-9B9A-D247917856E2}" type="pres">
      <dgm:prSet presAssocID="{3CB7909F-84D6-42B1-89B6-86E5C76D23ED}" presName="rootComposite" presStyleCnt="0"/>
      <dgm:spPr/>
    </dgm:pt>
    <dgm:pt modelId="{E52EF692-2ADE-4A9B-AB6E-4FEBF45D9E51}" type="pres">
      <dgm:prSet presAssocID="{3CB7909F-84D6-42B1-89B6-86E5C76D23ED}" presName="rootText" presStyleLbl="node3" presStyleIdx="8" presStyleCnt="18" custScaleX="202581" custScaleY="358439" custLinFactX="300000" custLinFactY="188221" custLinFactNeighborX="353074" custLinFactNeighborY="20000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A281137-AE26-4FCF-9B54-46EEC1C81E02}" type="pres">
      <dgm:prSet presAssocID="{3CB7909F-84D6-42B1-89B6-86E5C76D23ED}" presName="rootConnector" presStyleLbl="node3" presStyleIdx="8" presStyleCnt="18"/>
      <dgm:spPr/>
      <dgm:t>
        <a:bodyPr/>
        <a:lstStyle/>
        <a:p>
          <a:endParaRPr lang="pl-PL"/>
        </a:p>
      </dgm:t>
    </dgm:pt>
    <dgm:pt modelId="{FAB413EF-A5FE-4B3A-8F8F-9180FDE9D623}" type="pres">
      <dgm:prSet presAssocID="{3CB7909F-84D6-42B1-89B6-86E5C76D23ED}" presName="hierChild4" presStyleCnt="0"/>
      <dgm:spPr/>
    </dgm:pt>
    <dgm:pt modelId="{3DE0E040-7110-4F29-B855-BBC9390199AA}" type="pres">
      <dgm:prSet presAssocID="{E00FC936-FE9C-491D-9CA3-6CC37C352AF5}" presName="Name37" presStyleLbl="parChTrans1D4" presStyleIdx="5" presStyleCnt="6" custSzY="516283"/>
      <dgm:spPr/>
      <dgm:t>
        <a:bodyPr/>
        <a:lstStyle/>
        <a:p>
          <a:endParaRPr lang="pl-PL"/>
        </a:p>
      </dgm:t>
    </dgm:pt>
    <dgm:pt modelId="{3D4D1A17-27A0-4FD5-BA9E-FB6C36BDD821}" type="pres">
      <dgm:prSet presAssocID="{891A7C91-90D0-4942-9E81-EA694F3C2ADC}" presName="hierRoot2" presStyleCnt="0">
        <dgm:presLayoutVars>
          <dgm:hierBranch val="init"/>
        </dgm:presLayoutVars>
      </dgm:prSet>
      <dgm:spPr/>
    </dgm:pt>
    <dgm:pt modelId="{94596D3B-A54E-49C0-A89C-F06ADF9BF6E9}" type="pres">
      <dgm:prSet presAssocID="{891A7C91-90D0-4942-9E81-EA694F3C2ADC}" presName="rootComposite" presStyleCnt="0"/>
      <dgm:spPr/>
    </dgm:pt>
    <dgm:pt modelId="{D3A7DEFB-4A3F-4724-BB43-C28E1B8BB606}" type="pres">
      <dgm:prSet presAssocID="{891A7C91-90D0-4942-9E81-EA694F3C2ADC}" presName="rootText" presStyleLbl="node4" presStyleIdx="5" presStyleCnt="6" custScaleX="211523" custScaleY="606627" custLinFactX="300000" custLinFactY="200000" custLinFactNeighborX="302429" custLinFactNeighborY="21383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D2C0CF6-F4E6-4184-AA29-DEBF145C7DB5}" type="pres">
      <dgm:prSet presAssocID="{891A7C91-90D0-4942-9E81-EA694F3C2ADC}" presName="rootConnector" presStyleLbl="node4" presStyleIdx="5" presStyleCnt="6"/>
      <dgm:spPr/>
      <dgm:t>
        <a:bodyPr/>
        <a:lstStyle/>
        <a:p>
          <a:endParaRPr lang="pl-PL"/>
        </a:p>
      </dgm:t>
    </dgm:pt>
    <dgm:pt modelId="{32D78664-2F25-4704-B74B-8EF1CFC177D9}" type="pres">
      <dgm:prSet presAssocID="{891A7C91-90D0-4942-9E81-EA694F3C2ADC}" presName="hierChild4" presStyleCnt="0"/>
      <dgm:spPr/>
    </dgm:pt>
    <dgm:pt modelId="{DEF490C9-13AF-464B-90DF-6EF7B7EDEF1D}" type="pres">
      <dgm:prSet presAssocID="{891A7C91-90D0-4942-9E81-EA694F3C2ADC}" presName="hierChild5" presStyleCnt="0"/>
      <dgm:spPr/>
    </dgm:pt>
    <dgm:pt modelId="{D0B11088-D821-4D82-8557-72E4249C591E}" type="pres">
      <dgm:prSet presAssocID="{3CB7909F-84D6-42B1-89B6-86E5C76D23ED}" presName="hierChild5" presStyleCnt="0"/>
      <dgm:spPr/>
    </dgm:pt>
    <dgm:pt modelId="{8A95719E-2996-4B69-B631-F9B07342C63A}" type="pres">
      <dgm:prSet presAssocID="{29C79B70-B940-4811-8421-9BFC298BB97E}" presName="Name48" presStyleLbl="parChTrans1D3" presStyleIdx="9" presStyleCnt="18"/>
      <dgm:spPr/>
      <dgm:t>
        <a:bodyPr/>
        <a:lstStyle/>
        <a:p>
          <a:endParaRPr lang="pl-PL"/>
        </a:p>
      </dgm:t>
    </dgm:pt>
    <dgm:pt modelId="{7D919952-2B2B-4007-B738-855D48D3AF97}" type="pres">
      <dgm:prSet presAssocID="{EAFC3F84-6720-44F7-AA5C-18510A122295}" presName="hierRoot2" presStyleCnt="0">
        <dgm:presLayoutVars>
          <dgm:hierBranch val="init"/>
        </dgm:presLayoutVars>
      </dgm:prSet>
      <dgm:spPr/>
    </dgm:pt>
    <dgm:pt modelId="{C9A37A92-F38F-4159-B975-31DBFEDF4211}" type="pres">
      <dgm:prSet presAssocID="{EAFC3F84-6720-44F7-AA5C-18510A122295}" presName="rootComposite" presStyleCnt="0"/>
      <dgm:spPr/>
    </dgm:pt>
    <dgm:pt modelId="{478260E1-C91C-4D5B-9E46-0C5D225C7934}" type="pres">
      <dgm:prSet presAssocID="{EAFC3F84-6720-44F7-AA5C-18510A122295}" presName="rootText" presStyleLbl="node3" presStyleIdx="9" presStyleCnt="18" custScaleX="139788" custScaleY="171070" custLinFactX="500000" custLinFactY="-400000" custLinFactNeighborX="545827" custLinFactNeighborY="-48951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pl-PL"/>
        </a:p>
      </dgm:t>
    </dgm:pt>
    <dgm:pt modelId="{BE55D43C-F31F-4806-A199-F8352E9BE181}" type="pres">
      <dgm:prSet presAssocID="{EAFC3F84-6720-44F7-AA5C-18510A122295}" presName="rootConnector" presStyleLbl="node3" presStyleIdx="9" presStyleCnt="18"/>
      <dgm:spPr/>
      <dgm:t>
        <a:bodyPr/>
        <a:lstStyle/>
        <a:p>
          <a:endParaRPr lang="pl-PL"/>
        </a:p>
      </dgm:t>
    </dgm:pt>
    <dgm:pt modelId="{70A06606-0316-4219-8170-B7896C9E9A13}" type="pres">
      <dgm:prSet presAssocID="{EAFC3F84-6720-44F7-AA5C-18510A122295}" presName="hierChild4" presStyleCnt="0"/>
      <dgm:spPr/>
    </dgm:pt>
    <dgm:pt modelId="{2F39BDE0-5C7C-43CB-BE01-E1F855CE8526}" type="pres">
      <dgm:prSet presAssocID="{EAFC3F84-6720-44F7-AA5C-18510A122295}" presName="hierChild5" presStyleCnt="0"/>
      <dgm:spPr/>
    </dgm:pt>
    <dgm:pt modelId="{C7E3684F-772A-4054-9C79-BCAD51C9E12D}" type="pres">
      <dgm:prSet presAssocID="{1CCFAAF8-4CF7-43FE-B30D-8DA05CFFA8CF}" presName="hierChild5" presStyleCnt="0"/>
      <dgm:spPr/>
    </dgm:pt>
    <dgm:pt modelId="{5F1D1C09-B18D-47EB-9FF9-BD7E488EA8C4}" type="pres">
      <dgm:prSet presAssocID="{F43E54D2-4DA7-4439-8BDD-87DCB4716C1A}" presName="Name35" presStyleLbl="parChTrans1D2" presStyleIdx="3" presStyleCnt="12"/>
      <dgm:spPr/>
      <dgm:t>
        <a:bodyPr/>
        <a:lstStyle/>
        <a:p>
          <a:endParaRPr lang="pl-PL"/>
        </a:p>
      </dgm:t>
    </dgm:pt>
    <dgm:pt modelId="{3B1DF3BD-4588-45D7-B523-A9C62E0F0E9A}" type="pres">
      <dgm:prSet presAssocID="{99F918BF-F3E0-489D-B7DD-A6F3E1BE0052}" presName="hierRoot2" presStyleCnt="0">
        <dgm:presLayoutVars>
          <dgm:hierBranch val="hang"/>
        </dgm:presLayoutVars>
      </dgm:prSet>
      <dgm:spPr/>
    </dgm:pt>
    <dgm:pt modelId="{545E6128-CC67-4D82-8776-0059D400C73F}" type="pres">
      <dgm:prSet presAssocID="{99F918BF-F3E0-489D-B7DD-A6F3E1BE0052}" presName="rootComposite" presStyleCnt="0"/>
      <dgm:spPr/>
    </dgm:pt>
    <dgm:pt modelId="{6074185D-B430-4C38-972C-B6291C4916DF}" type="pres">
      <dgm:prSet presAssocID="{99F918BF-F3E0-489D-B7DD-A6F3E1BE0052}" presName="rootText" presStyleLbl="node2" presStyleIdx="3" presStyleCnt="12" custScaleX="191607" custScaleY="307295" custLinFactX="336746" custLinFactY="300000" custLinFactNeighborX="400000" custLinFactNeighborY="36450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E3C3259-49E5-40AA-9B25-88B0BF7BF9B3}" type="pres">
      <dgm:prSet presAssocID="{99F918BF-F3E0-489D-B7DD-A6F3E1BE0052}" presName="rootConnector" presStyleLbl="node2" presStyleIdx="3" presStyleCnt="12"/>
      <dgm:spPr/>
      <dgm:t>
        <a:bodyPr/>
        <a:lstStyle/>
        <a:p>
          <a:endParaRPr lang="pl-PL"/>
        </a:p>
      </dgm:t>
    </dgm:pt>
    <dgm:pt modelId="{B66BB429-0D91-462F-828E-A671FE3DBCD2}" type="pres">
      <dgm:prSet presAssocID="{99F918BF-F3E0-489D-B7DD-A6F3E1BE0052}" presName="hierChild4" presStyleCnt="0"/>
      <dgm:spPr/>
    </dgm:pt>
    <dgm:pt modelId="{9B5A41EB-4544-481B-902B-38B35D20EC4A}" type="pres">
      <dgm:prSet presAssocID="{CF81A084-3596-4829-B088-4FDD4D9F6096}" presName="Name48" presStyleLbl="parChTrans1D3" presStyleIdx="10" presStyleCnt="18"/>
      <dgm:spPr/>
      <dgm:t>
        <a:bodyPr/>
        <a:lstStyle/>
        <a:p>
          <a:endParaRPr lang="pl-PL"/>
        </a:p>
      </dgm:t>
    </dgm:pt>
    <dgm:pt modelId="{CC1307CE-6F31-4251-B465-755665A8D793}" type="pres">
      <dgm:prSet presAssocID="{9527C710-AA88-4B95-AFE3-BBBFCBC1030F}" presName="hierRoot2" presStyleCnt="0">
        <dgm:presLayoutVars>
          <dgm:hierBranch val="hang"/>
        </dgm:presLayoutVars>
      </dgm:prSet>
      <dgm:spPr/>
    </dgm:pt>
    <dgm:pt modelId="{A8310FD0-80E0-4F63-B8B7-60D84E6A73EC}" type="pres">
      <dgm:prSet presAssocID="{9527C710-AA88-4B95-AFE3-BBBFCBC1030F}" presName="rootComposite" presStyleCnt="0"/>
      <dgm:spPr/>
    </dgm:pt>
    <dgm:pt modelId="{201F47C8-FA38-4144-8927-C182C0FA2D78}" type="pres">
      <dgm:prSet presAssocID="{9527C710-AA88-4B95-AFE3-BBBFCBC1030F}" presName="rootText" presStyleLbl="node3" presStyleIdx="10" presStyleCnt="18" custScaleX="180649" custScaleY="304415" custLinFactX="442295" custLinFactY="400000" custLinFactNeighborX="500000" custLinFactNeighborY="46753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BD5042A-8CC6-4B73-B765-838FEB56FBAD}" type="pres">
      <dgm:prSet presAssocID="{9527C710-AA88-4B95-AFE3-BBBFCBC1030F}" presName="rootConnector" presStyleLbl="node3" presStyleIdx="10" presStyleCnt="18"/>
      <dgm:spPr/>
      <dgm:t>
        <a:bodyPr/>
        <a:lstStyle/>
        <a:p>
          <a:endParaRPr lang="pl-PL"/>
        </a:p>
      </dgm:t>
    </dgm:pt>
    <dgm:pt modelId="{E8F38196-E70E-4390-BD05-2397DC730C5A}" type="pres">
      <dgm:prSet presAssocID="{9527C710-AA88-4B95-AFE3-BBBFCBC1030F}" presName="hierChild4" presStyleCnt="0"/>
      <dgm:spPr/>
    </dgm:pt>
    <dgm:pt modelId="{A422160E-D2E3-4CD9-B596-E67C34844EFC}" type="pres">
      <dgm:prSet presAssocID="{9527C710-AA88-4B95-AFE3-BBBFCBC1030F}" presName="hierChild5" presStyleCnt="0"/>
      <dgm:spPr/>
    </dgm:pt>
    <dgm:pt modelId="{17B2551A-B317-41AC-B4FB-3C8D7D953413}" type="pres">
      <dgm:prSet presAssocID="{BD232110-41E2-43CF-BD17-19B8529F6B2B}" presName="Name48" presStyleLbl="parChTrans1D3" presStyleIdx="11" presStyleCnt="18"/>
      <dgm:spPr/>
      <dgm:t>
        <a:bodyPr/>
        <a:lstStyle/>
        <a:p>
          <a:endParaRPr lang="pl-PL"/>
        </a:p>
      </dgm:t>
    </dgm:pt>
    <dgm:pt modelId="{37829DC7-A35F-4CDA-8C34-75194D103B83}" type="pres">
      <dgm:prSet presAssocID="{772152DF-6386-42AD-9127-F29DB32D8C49}" presName="hierRoot2" presStyleCnt="0">
        <dgm:presLayoutVars>
          <dgm:hierBranch val="init"/>
        </dgm:presLayoutVars>
      </dgm:prSet>
      <dgm:spPr/>
    </dgm:pt>
    <dgm:pt modelId="{0B3785FC-190A-47F8-B0E8-F5E3B2B97EE8}" type="pres">
      <dgm:prSet presAssocID="{772152DF-6386-42AD-9127-F29DB32D8C49}" presName="rootComposite" presStyleCnt="0"/>
      <dgm:spPr/>
    </dgm:pt>
    <dgm:pt modelId="{259BB67E-37CA-42B0-ABF4-7070197F6F04}" type="pres">
      <dgm:prSet presAssocID="{772152DF-6386-42AD-9127-F29DB32D8C49}" presName="rootText" presStyleLbl="node3" presStyleIdx="11" presStyleCnt="18" custScaleX="158370" custScaleY="164758" custLinFactX="340646" custLinFactY="600000" custLinFactNeighborX="400000" custLinFactNeighborY="60940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66BDDB9-22E5-4453-BB05-A24F073CF804}" type="pres">
      <dgm:prSet presAssocID="{772152DF-6386-42AD-9127-F29DB32D8C49}" presName="rootConnector" presStyleLbl="node3" presStyleIdx="11" presStyleCnt="18"/>
      <dgm:spPr/>
      <dgm:t>
        <a:bodyPr/>
        <a:lstStyle/>
        <a:p>
          <a:endParaRPr lang="pl-PL"/>
        </a:p>
      </dgm:t>
    </dgm:pt>
    <dgm:pt modelId="{AE5AA0C2-218D-44C4-99BA-86D08E2E2FF6}" type="pres">
      <dgm:prSet presAssocID="{772152DF-6386-42AD-9127-F29DB32D8C49}" presName="hierChild4" presStyleCnt="0"/>
      <dgm:spPr/>
    </dgm:pt>
    <dgm:pt modelId="{2F0839B2-8D20-432E-A1CD-754B527EAE27}" type="pres">
      <dgm:prSet presAssocID="{772152DF-6386-42AD-9127-F29DB32D8C49}" presName="hierChild5" presStyleCnt="0"/>
      <dgm:spPr/>
    </dgm:pt>
    <dgm:pt modelId="{6AFC622C-48F6-4643-88AC-37317ABEDB03}" type="pres">
      <dgm:prSet presAssocID="{D617C985-8220-4DA8-A063-8FC521F3FD7A}" presName="Name48" presStyleLbl="parChTrans1D3" presStyleIdx="12" presStyleCnt="18"/>
      <dgm:spPr/>
      <dgm:t>
        <a:bodyPr/>
        <a:lstStyle/>
        <a:p>
          <a:endParaRPr lang="pl-PL"/>
        </a:p>
      </dgm:t>
    </dgm:pt>
    <dgm:pt modelId="{BDFCEBFA-28DC-4B15-A44F-EB49407049D4}" type="pres">
      <dgm:prSet presAssocID="{990747D6-99E0-4C64-A485-7C7C32515219}" presName="hierRoot2" presStyleCnt="0">
        <dgm:presLayoutVars>
          <dgm:hierBranch val="init"/>
        </dgm:presLayoutVars>
      </dgm:prSet>
      <dgm:spPr/>
    </dgm:pt>
    <dgm:pt modelId="{E54362AB-1D2C-40B5-BD8B-C78051EF943E}" type="pres">
      <dgm:prSet presAssocID="{990747D6-99E0-4C64-A485-7C7C32515219}" presName="rootComposite" presStyleCnt="0"/>
      <dgm:spPr/>
    </dgm:pt>
    <dgm:pt modelId="{70907364-E2E2-463D-BBAE-EE266FFBC531}" type="pres">
      <dgm:prSet presAssocID="{990747D6-99E0-4C64-A485-7C7C32515219}" presName="rootText" presStyleLbl="node3" presStyleIdx="12" presStyleCnt="18" custScaleX="158370" custScaleY="304415" custLinFactX="442295" custLinFactY="500000" custLinFactNeighborX="500000" custLinFactNeighborY="57336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530E75F-A639-4CD5-95C2-01B39F2883DC}" type="pres">
      <dgm:prSet presAssocID="{990747D6-99E0-4C64-A485-7C7C32515219}" presName="rootConnector" presStyleLbl="node3" presStyleIdx="12" presStyleCnt="18"/>
      <dgm:spPr/>
      <dgm:t>
        <a:bodyPr/>
        <a:lstStyle/>
        <a:p>
          <a:endParaRPr lang="pl-PL"/>
        </a:p>
      </dgm:t>
    </dgm:pt>
    <dgm:pt modelId="{2328DE2E-7131-4AD7-940B-40CB1A1F42AC}" type="pres">
      <dgm:prSet presAssocID="{990747D6-99E0-4C64-A485-7C7C32515219}" presName="hierChild4" presStyleCnt="0"/>
      <dgm:spPr/>
    </dgm:pt>
    <dgm:pt modelId="{EB24C626-457A-4598-BBCE-446EA66434B0}" type="pres">
      <dgm:prSet presAssocID="{990747D6-99E0-4C64-A485-7C7C32515219}" presName="hierChild5" presStyleCnt="0"/>
      <dgm:spPr/>
    </dgm:pt>
    <dgm:pt modelId="{0F62AB46-22E4-43AA-9A9A-80B3EC1F915B}" type="pres">
      <dgm:prSet presAssocID="{3E674506-56F6-4363-B906-5807624ADBDB}" presName="Name48" presStyleLbl="parChTrans1D3" presStyleIdx="13" presStyleCnt="18"/>
      <dgm:spPr/>
      <dgm:t>
        <a:bodyPr/>
        <a:lstStyle/>
        <a:p>
          <a:endParaRPr lang="pl-PL"/>
        </a:p>
      </dgm:t>
    </dgm:pt>
    <dgm:pt modelId="{25083BCA-007D-42DE-B144-35432CEF8E17}" type="pres">
      <dgm:prSet presAssocID="{2D6852D6-B8FD-413B-B811-D18653EBB9EB}" presName="hierRoot2" presStyleCnt="0">
        <dgm:presLayoutVars>
          <dgm:hierBranch val="init"/>
        </dgm:presLayoutVars>
      </dgm:prSet>
      <dgm:spPr/>
    </dgm:pt>
    <dgm:pt modelId="{A02F9F12-EF41-44E5-A3BA-4BBD2E7A28EB}" type="pres">
      <dgm:prSet presAssocID="{2D6852D6-B8FD-413B-B811-D18653EBB9EB}" presName="rootComposite" presStyleCnt="0"/>
      <dgm:spPr/>
    </dgm:pt>
    <dgm:pt modelId="{09BA7946-D40F-484F-96FD-EBA861171B68}" type="pres">
      <dgm:prSet presAssocID="{2D6852D6-B8FD-413B-B811-D18653EBB9EB}" presName="rootText" presStyleLbl="node3" presStyleIdx="13" presStyleCnt="18" custScaleX="139787" custScaleY="161587" custLinFactX="300000" custLinFactY="100000" custLinFactNeighborX="351787" custLinFactNeighborY="18132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pl-PL"/>
        </a:p>
      </dgm:t>
    </dgm:pt>
    <dgm:pt modelId="{D9E1A9E1-DB61-4DC0-A2F9-A545567A4C5D}" type="pres">
      <dgm:prSet presAssocID="{2D6852D6-B8FD-413B-B811-D18653EBB9EB}" presName="rootConnector" presStyleLbl="node3" presStyleIdx="13" presStyleCnt="18"/>
      <dgm:spPr/>
      <dgm:t>
        <a:bodyPr/>
        <a:lstStyle/>
        <a:p>
          <a:endParaRPr lang="pl-PL"/>
        </a:p>
      </dgm:t>
    </dgm:pt>
    <dgm:pt modelId="{869F74F3-7EFE-45B8-A160-A22008E57DF6}" type="pres">
      <dgm:prSet presAssocID="{2D6852D6-B8FD-413B-B811-D18653EBB9EB}" presName="hierChild4" presStyleCnt="0"/>
      <dgm:spPr/>
    </dgm:pt>
    <dgm:pt modelId="{7AE1177E-54CF-4D2B-B957-07A181CDD79D}" type="pres">
      <dgm:prSet presAssocID="{2D6852D6-B8FD-413B-B811-D18653EBB9EB}" presName="hierChild5" presStyleCnt="0"/>
      <dgm:spPr/>
    </dgm:pt>
    <dgm:pt modelId="{DE2BE38A-5FE8-441A-AE78-4EA7A9424737}" type="pres">
      <dgm:prSet presAssocID="{99F918BF-F3E0-489D-B7DD-A6F3E1BE0052}" presName="hierChild5" presStyleCnt="0"/>
      <dgm:spPr/>
    </dgm:pt>
    <dgm:pt modelId="{630A9237-D079-4324-A78B-CCA7E772CC85}" type="pres">
      <dgm:prSet presAssocID="{F7DE667B-ABC2-43AA-946C-D702FF54CA21}" presName="Name35" presStyleLbl="parChTrans1D2" presStyleIdx="4" presStyleCnt="12"/>
      <dgm:spPr/>
      <dgm:t>
        <a:bodyPr/>
        <a:lstStyle/>
        <a:p>
          <a:endParaRPr lang="pl-PL"/>
        </a:p>
      </dgm:t>
    </dgm:pt>
    <dgm:pt modelId="{C5126589-D877-428A-969E-11139BF3448B}" type="pres">
      <dgm:prSet presAssocID="{A56E58AF-3389-466B-86E0-90734F6D8CB0}" presName="hierRoot2" presStyleCnt="0">
        <dgm:presLayoutVars>
          <dgm:hierBranch val="hang"/>
        </dgm:presLayoutVars>
      </dgm:prSet>
      <dgm:spPr/>
    </dgm:pt>
    <dgm:pt modelId="{51DF1304-F95B-4748-856E-27D63CD433DD}" type="pres">
      <dgm:prSet presAssocID="{A56E58AF-3389-466B-86E0-90734F6D8CB0}" presName="rootComposite" presStyleCnt="0"/>
      <dgm:spPr/>
    </dgm:pt>
    <dgm:pt modelId="{86278792-6512-42D9-AC3E-DA2F3291047A}" type="pres">
      <dgm:prSet presAssocID="{A56E58AF-3389-466B-86E0-90734F6D8CB0}" presName="rootText" presStyleLbl="node2" presStyleIdx="4" presStyleCnt="12" custScaleX="206937" custScaleY="236974" custLinFactX="-237445" custLinFactY="300000" custLinFactNeighborX="-300000" custLinFactNeighborY="36449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1386E45-521B-465D-BEBA-319A55526FC4}" type="pres">
      <dgm:prSet presAssocID="{A56E58AF-3389-466B-86E0-90734F6D8CB0}" presName="rootConnector" presStyleLbl="node2" presStyleIdx="4" presStyleCnt="12"/>
      <dgm:spPr/>
      <dgm:t>
        <a:bodyPr/>
        <a:lstStyle/>
        <a:p>
          <a:endParaRPr lang="pl-PL"/>
        </a:p>
      </dgm:t>
    </dgm:pt>
    <dgm:pt modelId="{A9EA42FD-6213-4ACD-B9B3-696CF4964C73}" type="pres">
      <dgm:prSet presAssocID="{A56E58AF-3389-466B-86E0-90734F6D8CB0}" presName="hierChild4" presStyleCnt="0"/>
      <dgm:spPr/>
    </dgm:pt>
    <dgm:pt modelId="{9649D6CE-731E-4506-B490-35CB9EF4FAEF}" type="pres">
      <dgm:prSet presAssocID="{006707E0-D84A-43F3-A190-EF546DA9087C}" presName="Name48" presStyleLbl="parChTrans1D3" presStyleIdx="14" presStyleCnt="18"/>
      <dgm:spPr/>
      <dgm:t>
        <a:bodyPr/>
        <a:lstStyle/>
        <a:p>
          <a:endParaRPr lang="pl-PL"/>
        </a:p>
      </dgm:t>
    </dgm:pt>
    <dgm:pt modelId="{6171063E-D942-467A-B660-D3D5C56878F5}" type="pres">
      <dgm:prSet presAssocID="{71A19C4B-98A7-4B17-B727-83B31475110B}" presName="hierRoot2" presStyleCnt="0">
        <dgm:presLayoutVars>
          <dgm:hierBranch val="init"/>
        </dgm:presLayoutVars>
      </dgm:prSet>
      <dgm:spPr/>
    </dgm:pt>
    <dgm:pt modelId="{60AD224D-AB00-40C5-BAE3-6CF01B42919F}" type="pres">
      <dgm:prSet presAssocID="{71A19C4B-98A7-4B17-B727-83B31475110B}" presName="rootComposite" presStyleCnt="0"/>
      <dgm:spPr/>
    </dgm:pt>
    <dgm:pt modelId="{973A9ACF-A132-47F3-9336-EFEE21248073}" type="pres">
      <dgm:prSet presAssocID="{71A19C4B-98A7-4B17-B727-83B31475110B}" presName="rootText" presStyleLbl="node3" presStyleIdx="14" presStyleCnt="18" custScaleX="139788" custScaleY="143596" custLinFactX="-200000" custLinFactY="300000" custLinFactNeighborX="-251479" custLinFactNeighborY="32040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pl-PL"/>
        </a:p>
      </dgm:t>
    </dgm:pt>
    <dgm:pt modelId="{AC972A86-85C0-4A9F-90A2-4F7366ACD664}" type="pres">
      <dgm:prSet presAssocID="{71A19C4B-98A7-4B17-B727-83B31475110B}" presName="rootConnector" presStyleLbl="node3" presStyleIdx="14" presStyleCnt="18"/>
      <dgm:spPr/>
      <dgm:t>
        <a:bodyPr/>
        <a:lstStyle/>
        <a:p>
          <a:endParaRPr lang="pl-PL"/>
        </a:p>
      </dgm:t>
    </dgm:pt>
    <dgm:pt modelId="{C7393ABC-B8BF-4F61-9B57-3E879D760C3D}" type="pres">
      <dgm:prSet presAssocID="{71A19C4B-98A7-4B17-B727-83B31475110B}" presName="hierChild4" presStyleCnt="0"/>
      <dgm:spPr/>
    </dgm:pt>
    <dgm:pt modelId="{446058A2-5E8F-46CF-A5BE-50AF8A67E1AD}" type="pres">
      <dgm:prSet presAssocID="{71A19C4B-98A7-4B17-B727-83B31475110B}" presName="hierChild5" presStyleCnt="0"/>
      <dgm:spPr/>
    </dgm:pt>
    <dgm:pt modelId="{96F0A0AD-F299-4547-A67E-1DD4CBF6A15E}" type="pres">
      <dgm:prSet presAssocID="{A56E58AF-3389-466B-86E0-90734F6D8CB0}" presName="hierChild5" presStyleCnt="0"/>
      <dgm:spPr/>
    </dgm:pt>
    <dgm:pt modelId="{69C6AA6A-0D74-49A5-9B7C-60EFBAD846EC}" type="pres">
      <dgm:prSet presAssocID="{64F69F8E-918D-4E21-B749-0798861008BF}" presName="Name35" presStyleLbl="parChTrans1D2" presStyleIdx="5" presStyleCnt="12"/>
      <dgm:spPr/>
      <dgm:t>
        <a:bodyPr/>
        <a:lstStyle/>
        <a:p>
          <a:endParaRPr lang="pl-PL"/>
        </a:p>
      </dgm:t>
    </dgm:pt>
    <dgm:pt modelId="{5E0ADEDB-5154-4434-8780-CBD1BC31D1AB}" type="pres">
      <dgm:prSet presAssocID="{D05B1AC2-C91D-4AFC-8CB7-B7F0B28B4FFA}" presName="hierRoot2" presStyleCnt="0">
        <dgm:presLayoutVars>
          <dgm:hierBranch/>
        </dgm:presLayoutVars>
      </dgm:prSet>
      <dgm:spPr/>
    </dgm:pt>
    <dgm:pt modelId="{2AF6EAC2-1F34-4402-AF65-F70E1483EFD4}" type="pres">
      <dgm:prSet presAssocID="{D05B1AC2-C91D-4AFC-8CB7-B7F0B28B4FFA}" presName="rootComposite" presStyleCnt="0"/>
      <dgm:spPr/>
    </dgm:pt>
    <dgm:pt modelId="{8400B981-58B3-4E25-8FAA-950E2DD1F7A2}" type="pres">
      <dgm:prSet presAssocID="{D05B1AC2-C91D-4AFC-8CB7-B7F0B28B4FFA}" presName="rootText" presStyleLbl="node2" presStyleIdx="5" presStyleCnt="12" custScaleX="146818" custScaleY="242082" custLinFactX="-600000" custLinFactY="300000" custLinFactNeighborX="-690035" custLinFactNeighborY="36449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99770A9-5586-416F-8FAD-0A353C5BF8AD}" type="pres">
      <dgm:prSet presAssocID="{D05B1AC2-C91D-4AFC-8CB7-B7F0B28B4FFA}" presName="rootConnector" presStyleLbl="node2" presStyleIdx="5" presStyleCnt="12"/>
      <dgm:spPr/>
      <dgm:t>
        <a:bodyPr/>
        <a:lstStyle/>
        <a:p>
          <a:endParaRPr lang="pl-PL"/>
        </a:p>
      </dgm:t>
    </dgm:pt>
    <dgm:pt modelId="{AB56BABA-8D1E-4852-9F08-44DF15EE7458}" type="pres">
      <dgm:prSet presAssocID="{D05B1AC2-C91D-4AFC-8CB7-B7F0B28B4FFA}" presName="hierChild4" presStyleCnt="0"/>
      <dgm:spPr/>
    </dgm:pt>
    <dgm:pt modelId="{7EAA2645-F46E-4892-A928-4F0E69AC50D5}" type="pres">
      <dgm:prSet presAssocID="{B116E185-E1AC-43D4-A1EB-2E297EB32D0D}" presName="Name35" presStyleLbl="parChTrans1D3" presStyleIdx="15" presStyleCnt="18"/>
      <dgm:spPr/>
      <dgm:t>
        <a:bodyPr/>
        <a:lstStyle/>
        <a:p>
          <a:endParaRPr lang="pl-PL"/>
        </a:p>
      </dgm:t>
    </dgm:pt>
    <dgm:pt modelId="{59B61280-BB06-4F01-B1B2-79741B68A35F}" type="pres">
      <dgm:prSet presAssocID="{03054F48-94AB-4FC4-A54D-5D9BDC527F01}" presName="hierRoot2" presStyleCnt="0">
        <dgm:presLayoutVars>
          <dgm:hierBranch/>
        </dgm:presLayoutVars>
      </dgm:prSet>
      <dgm:spPr/>
    </dgm:pt>
    <dgm:pt modelId="{BF75CC79-EC9D-47A5-AECB-DCC5C968218E}" type="pres">
      <dgm:prSet presAssocID="{03054F48-94AB-4FC4-A54D-5D9BDC527F01}" presName="rootComposite" presStyleCnt="0"/>
      <dgm:spPr/>
    </dgm:pt>
    <dgm:pt modelId="{0BF6B61D-7769-4538-8E0C-22BB070E3240}" type="pres">
      <dgm:prSet presAssocID="{03054F48-94AB-4FC4-A54D-5D9BDC527F01}" presName="rootText" presStyleLbl="node3" presStyleIdx="15" presStyleCnt="18" custScaleX="152541" custScaleY="140876" custLinFactX="-593058" custLinFactY="300000" custLinFactNeighborX="-600000" custLinFactNeighborY="32832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pl-PL"/>
        </a:p>
      </dgm:t>
    </dgm:pt>
    <dgm:pt modelId="{D6F8935A-8ADD-476F-8F52-9E670EBCE42F}" type="pres">
      <dgm:prSet presAssocID="{03054F48-94AB-4FC4-A54D-5D9BDC527F01}" presName="rootConnector" presStyleLbl="node3" presStyleIdx="15" presStyleCnt="18"/>
      <dgm:spPr/>
      <dgm:t>
        <a:bodyPr/>
        <a:lstStyle/>
        <a:p>
          <a:endParaRPr lang="pl-PL"/>
        </a:p>
      </dgm:t>
    </dgm:pt>
    <dgm:pt modelId="{B70A335E-F88F-4EF3-ABFF-0AAFB8C0DCE1}" type="pres">
      <dgm:prSet presAssocID="{03054F48-94AB-4FC4-A54D-5D9BDC527F01}" presName="hierChild4" presStyleCnt="0"/>
      <dgm:spPr/>
    </dgm:pt>
    <dgm:pt modelId="{F9DBC152-6014-41E3-8C49-AA0C18BF8A12}" type="pres">
      <dgm:prSet presAssocID="{03054F48-94AB-4FC4-A54D-5D9BDC527F01}" presName="hierChild5" presStyleCnt="0"/>
      <dgm:spPr/>
    </dgm:pt>
    <dgm:pt modelId="{AFFC26BF-FE2B-4DC2-8CDD-8E1BACDE6502}" type="pres">
      <dgm:prSet presAssocID="{1734859C-D30E-43D2-ABB6-BEAC8662CE40}" presName="Name35" presStyleLbl="parChTrans1D3" presStyleIdx="16" presStyleCnt="18"/>
      <dgm:spPr/>
      <dgm:t>
        <a:bodyPr/>
        <a:lstStyle/>
        <a:p>
          <a:endParaRPr lang="pl-PL"/>
        </a:p>
      </dgm:t>
    </dgm:pt>
    <dgm:pt modelId="{AA3C514F-DD1B-4634-B4E4-3098ED6F0715}" type="pres">
      <dgm:prSet presAssocID="{655C2AD6-78D2-48F4-9C71-195B7D6FF5F2}" presName="hierRoot2" presStyleCnt="0">
        <dgm:presLayoutVars>
          <dgm:hierBranch val="init"/>
        </dgm:presLayoutVars>
      </dgm:prSet>
      <dgm:spPr/>
    </dgm:pt>
    <dgm:pt modelId="{6CCE71EE-DCD7-40D6-8F3D-DB3D3E84A609}" type="pres">
      <dgm:prSet presAssocID="{655C2AD6-78D2-48F4-9C71-195B7D6FF5F2}" presName="rootComposite" presStyleCnt="0"/>
      <dgm:spPr/>
    </dgm:pt>
    <dgm:pt modelId="{BEF97C1B-5A2E-478E-9233-D8F848BD5D75}" type="pres">
      <dgm:prSet presAssocID="{655C2AD6-78D2-48F4-9C71-195B7D6FF5F2}" presName="rootText" presStyleLbl="node3" presStyleIdx="16" presStyleCnt="18" custScaleX="167231" custScaleY="211725" custLinFactX="-672428" custLinFactY="374143" custLinFactNeighborX="-700000" custLinFactNeighborY="4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pl-PL"/>
        </a:p>
      </dgm:t>
    </dgm:pt>
    <dgm:pt modelId="{26B17DE3-36A4-489F-95C4-B85B9112B415}" type="pres">
      <dgm:prSet presAssocID="{655C2AD6-78D2-48F4-9C71-195B7D6FF5F2}" presName="rootConnector" presStyleLbl="node3" presStyleIdx="16" presStyleCnt="18"/>
      <dgm:spPr/>
      <dgm:t>
        <a:bodyPr/>
        <a:lstStyle/>
        <a:p>
          <a:endParaRPr lang="pl-PL"/>
        </a:p>
      </dgm:t>
    </dgm:pt>
    <dgm:pt modelId="{811AA53E-0E9E-49A9-BCB3-DB4FF1DD74E3}" type="pres">
      <dgm:prSet presAssocID="{655C2AD6-78D2-48F4-9C71-195B7D6FF5F2}" presName="hierChild4" presStyleCnt="0"/>
      <dgm:spPr/>
    </dgm:pt>
    <dgm:pt modelId="{0019F112-F342-48F6-AD6D-F3EB24225DF5}" type="pres">
      <dgm:prSet presAssocID="{655C2AD6-78D2-48F4-9C71-195B7D6FF5F2}" presName="hierChild5" presStyleCnt="0"/>
      <dgm:spPr/>
    </dgm:pt>
    <dgm:pt modelId="{491464CF-44F7-45CE-A284-8ACCF90E81AD}" type="pres">
      <dgm:prSet presAssocID="{D05B1AC2-C91D-4AFC-8CB7-B7F0B28B4FFA}" presName="hierChild5" presStyleCnt="0"/>
      <dgm:spPr/>
    </dgm:pt>
    <dgm:pt modelId="{220C8CB0-0DB9-44B9-AA44-9BC71BDC637D}" type="pres">
      <dgm:prSet presAssocID="{EBF627EE-BD2C-44A6-9EA4-0E61EF513728}" presName="Name35" presStyleLbl="parChTrans1D2" presStyleIdx="6" presStyleCnt="12"/>
      <dgm:spPr/>
      <dgm:t>
        <a:bodyPr/>
        <a:lstStyle/>
        <a:p>
          <a:endParaRPr lang="pl-PL"/>
        </a:p>
      </dgm:t>
    </dgm:pt>
    <dgm:pt modelId="{55C15804-DCBB-4DB9-BA91-EF186119114B}" type="pres">
      <dgm:prSet presAssocID="{FE4741F5-F39A-47B1-ABBF-0BC1AFA2836F}" presName="hierRoot2" presStyleCnt="0">
        <dgm:presLayoutVars>
          <dgm:hierBranch val="r"/>
        </dgm:presLayoutVars>
      </dgm:prSet>
      <dgm:spPr/>
    </dgm:pt>
    <dgm:pt modelId="{B4631DBC-7A47-49D3-8F30-2BE4F05819E2}" type="pres">
      <dgm:prSet presAssocID="{FE4741F5-F39A-47B1-ABBF-0BC1AFA2836F}" presName="rootComposite" presStyleCnt="0"/>
      <dgm:spPr/>
    </dgm:pt>
    <dgm:pt modelId="{5AF134B6-FFFC-4011-AF4E-6F027E037A91}" type="pres">
      <dgm:prSet presAssocID="{FE4741F5-F39A-47B1-ABBF-0BC1AFA2836F}" presName="rootText" presStyleLbl="node2" presStyleIdx="6" presStyleCnt="12" custScaleX="135796" custScaleY="189254" custLinFactX="-800000" custLinFactY="300000" custLinFactNeighborX="-812532" custLinFactNeighborY="36760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97F45E0-582F-41FD-BD26-D4F78FB974A8}" type="pres">
      <dgm:prSet presAssocID="{FE4741F5-F39A-47B1-ABBF-0BC1AFA2836F}" presName="rootConnector" presStyleLbl="node2" presStyleIdx="6" presStyleCnt="12"/>
      <dgm:spPr/>
      <dgm:t>
        <a:bodyPr/>
        <a:lstStyle/>
        <a:p>
          <a:endParaRPr lang="pl-PL"/>
        </a:p>
      </dgm:t>
    </dgm:pt>
    <dgm:pt modelId="{3CFC1FD8-2E0D-4CA3-B6A4-6FC2B19E2BF6}" type="pres">
      <dgm:prSet presAssocID="{FE4741F5-F39A-47B1-ABBF-0BC1AFA2836F}" presName="hierChild4" presStyleCnt="0"/>
      <dgm:spPr/>
    </dgm:pt>
    <dgm:pt modelId="{C7CCB517-0E22-43B9-A70A-FC766A7AEC3C}" type="pres">
      <dgm:prSet presAssocID="{FE4741F5-F39A-47B1-ABBF-0BC1AFA2836F}" presName="hierChild5" presStyleCnt="0"/>
      <dgm:spPr/>
    </dgm:pt>
    <dgm:pt modelId="{65A30CF7-95DC-4A84-A71E-E05E6FF5DB7C}" type="pres">
      <dgm:prSet presAssocID="{96573CEB-6E3C-4711-93C4-A42841F879D7}" presName="Name35" presStyleLbl="parChTrans1D2" presStyleIdx="7" presStyleCnt="12"/>
      <dgm:spPr/>
      <dgm:t>
        <a:bodyPr/>
        <a:lstStyle/>
        <a:p>
          <a:endParaRPr lang="pl-PL"/>
        </a:p>
      </dgm:t>
    </dgm:pt>
    <dgm:pt modelId="{D8465E34-06C9-42E6-BDA3-21BF0232FDA2}" type="pres">
      <dgm:prSet presAssocID="{3C23796D-F619-4A94-8A16-F695E2973AA7}" presName="hierRoot2" presStyleCnt="0">
        <dgm:presLayoutVars>
          <dgm:hierBranch/>
        </dgm:presLayoutVars>
      </dgm:prSet>
      <dgm:spPr/>
    </dgm:pt>
    <dgm:pt modelId="{0A02387B-08AE-4446-94E5-A0FB9A4182E5}" type="pres">
      <dgm:prSet presAssocID="{3C23796D-F619-4A94-8A16-F695E2973AA7}" presName="rootComposite" presStyleCnt="0"/>
      <dgm:spPr/>
    </dgm:pt>
    <dgm:pt modelId="{799CBE90-92CF-4F0D-ACBE-2B2A95074E68}" type="pres">
      <dgm:prSet presAssocID="{3C23796D-F619-4A94-8A16-F695E2973AA7}" presName="rootText" presStyleLbl="node2" presStyleIdx="7" presStyleCnt="12" custScaleX="126301" custScaleY="179818" custLinFactX="-1076912" custLinFactY="158912" custLinFactNeighborX="-1100000" custLinFactNeighborY="2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pl-PL"/>
        </a:p>
      </dgm:t>
    </dgm:pt>
    <dgm:pt modelId="{BCF3F98D-B803-41F4-8F16-85BAD1617F9A}" type="pres">
      <dgm:prSet presAssocID="{3C23796D-F619-4A94-8A16-F695E2973AA7}" presName="rootConnector" presStyleLbl="node2" presStyleIdx="7" presStyleCnt="12"/>
      <dgm:spPr/>
      <dgm:t>
        <a:bodyPr/>
        <a:lstStyle/>
        <a:p>
          <a:endParaRPr lang="pl-PL"/>
        </a:p>
      </dgm:t>
    </dgm:pt>
    <dgm:pt modelId="{4C8B5A3C-35CC-479E-B30E-CEBAB54D76D3}" type="pres">
      <dgm:prSet presAssocID="{3C23796D-F619-4A94-8A16-F695E2973AA7}" presName="hierChild4" presStyleCnt="0"/>
      <dgm:spPr/>
    </dgm:pt>
    <dgm:pt modelId="{A9DB3F98-ECA1-4B1B-986E-BFAB3C1AED89}" type="pres">
      <dgm:prSet presAssocID="{04496633-464F-4063-9DC1-497CF4D22E72}" presName="Name35" presStyleLbl="parChTrans1D3" presStyleIdx="17" presStyleCnt="18"/>
      <dgm:spPr/>
      <dgm:t>
        <a:bodyPr/>
        <a:lstStyle/>
        <a:p>
          <a:endParaRPr lang="pl-PL"/>
        </a:p>
      </dgm:t>
    </dgm:pt>
    <dgm:pt modelId="{156BBDB7-AFD1-498B-89D6-B0186D5C756F}" type="pres">
      <dgm:prSet presAssocID="{0937F479-4061-48DC-86E7-551E5F9383A3}" presName="hierRoot2" presStyleCnt="0">
        <dgm:presLayoutVars>
          <dgm:hierBranch/>
        </dgm:presLayoutVars>
      </dgm:prSet>
      <dgm:spPr/>
    </dgm:pt>
    <dgm:pt modelId="{098C2265-4E67-4B7F-9AEF-514061D94E60}" type="pres">
      <dgm:prSet presAssocID="{0937F479-4061-48DC-86E7-551E5F9383A3}" presName="rootComposite" presStyleCnt="0"/>
      <dgm:spPr/>
    </dgm:pt>
    <dgm:pt modelId="{34A03DD2-03E3-4C5D-B361-34A248083555}" type="pres">
      <dgm:prSet presAssocID="{0937F479-4061-48DC-86E7-551E5F9383A3}" presName="rootText" presStyleLbl="node3" presStyleIdx="17" presStyleCnt="18" custScaleX="149054" custScaleY="252665" custLinFactX="-1083115" custLinFactY="200000" custLinFactNeighborX="-1100000" custLinFactNeighborY="24276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4676937-1CD5-430B-B553-C38DE686A498}" type="pres">
      <dgm:prSet presAssocID="{0937F479-4061-48DC-86E7-551E5F9383A3}" presName="rootConnector" presStyleLbl="node3" presStyleIdx="17" presStyleCnt="18"/>
      <dgm:spPr/>
      <dgm:t>
        <a:bodyPr/>
        <a:lstStyle/>
        <a:p>
          <a:endParaRPr lang="pl-PL"/>
        </a:p>
      </dgm:t>
    </dgm:pt>
    <dgm:pt modelId="{FB608984-11A3-4BA8-8535-BEC64FFA0675}" type="pres">
      <dgm:prSet presAssocID="{0937F479-4061-48DC-86E7-551E5F9383A3}" presName="hierChild4" presStyleCnt="0"/>
      <dgm:spPr/>
    </dgm:pt>
    <dgm:pt modelId="{685173F3-084F-493A-9129-11AF69B0AD67}" type="pres">
      <dgm:prSet presAssocID="{0937F479-4061-48DC-86E7-551E5F9383A3}" presName="hierChild5" presStyleCnt="0"/>
      <dgm:spPr/>
    </dgm:pt>
    <dgm:pt modelId="{67F47BD3-4660-45AE-9C50-5DA9B696B32B}" type="pres">
      <dgm:prSet presAssocID="{3C23796D-F619-4A94-8A16-F695E2973AA7}" presName="hierChild5" presStyleCnt="0"/>
      <dgm:spPr/>
    </dgm:pt>
    <dgm:pt modelId="{D3D82585-C5D5-4E2C-98D8-1B28B201BE4A}" type="pres">
      <dgm:prSet presAssocID="{7F0E2936-42FD-4DEB-9469-292878A10161}" presName="Name35" presStyleLbl="parChTrans1D2" presStyleIdx="8" presStyleCnt="12"/>
      <dgm:spPr/>
      <dgm:t>
        <a:bodyPr/>
        <a:lstStyle/>
        <a:p>
          <a:endParaRPr lang="pl-PL"/>
        </a:p>
      </dgm:t>
    </dgm:pt>
    <dgm:pt modelId="{E0AD7F3B-C749-495B-8DBF-CEEBD2E81698}" type="pres">
      <dgm:prSet presAssocID="{FC3ADAD5-3CAC-4564-9129-5B50CAC9F900}" presName="hierRoot2" presStyleCnt="0">
        <dgm:presLayoutVars>
          <dgm:hierBranch val="init"/>
        </dgm:presLayoutVars>
      </dgm:prSet>
      <dgm:spPr/>
    </dgm:pt>
    <dgm:pt modelId="{DC016EB9-F329-4D54-97EE-1ADDF6EC20F0}" type="pres">
      <dgm:prSet presAssocID="{FC3ADAD5-3CAC-4564-9129-5B50CAC9F900}" presName="rootComposite" presStyleCnt="0"/>
      <dgm:spPr/>
    </dgm:pt>
    <dgm:pt modelId="{4F695668-7230-4F36-B71E-D9DE41007ADB}" type="pres">
      <dgm:prSet presAssocID="{FC3ADAD5-3CAC-4564-9129-5B50CAC9F900}" presName="rootText" presStyleLbl="node2" presStyleIdx="8" presStyleCnt="12" custScaleX="156974" custScaleY="199803" custLinFactX="-792313" custLinFactY="300000" custLinFactNeighborX="-800000" custLinFactNeighborY="36449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6882F01-D279-4DE6-B17A-92E3DD0F3F49}" type="pres">
      <dgm:prSet presAssocID="{FC3ADAD5-3CAC-4564-9129-5B50CAC9F900}" presName="rootConnector" presStyleLbl="node2" presStyleIdx="8" presStyleCnt="12"/>
      <dgm:spPr/>
      <dgm:t>
        <a:bodyPr/>
        <a:lstStyle/>
        <a:p>
          <a:endParaRPr lang="pl-PL"/>
        </a:p>
      </dgm:t>
    </dgm:pt>
    <dgm:pt modelId="{048D7F6E-A1FE-46BA-B67D-A9AE7FE8B1DD}" type="pres">
      <dgm:prSet presAssocID="{FC3ADAD5-3CAC-4564-9129-5B50CAC9F900}" presName="hierChild4" presStyleCnt="0"/>
      <dgm:spPr/>
    </dgm:pt>
    <dgm:pt modelId="{C077819C-FC31-4FC2-AF33-58D092BC54DA}" type="pres">
      <dgm:prSet presAssocID="{FC3ADAD5-3CAC-4564-9129-5B50CAC9F900}" presName="hierChild5" presStyleCnt="0"/>
      <dgm:spPr/>
    </dgm:pt>
    <dgm:pt modelId="{B47AB3B3-0808-4306-AE24-541573B2C16B}" type="pres">
      <dgm:prSet presAssocID="{8CCC4DAD-175A-453C-B9BC-A8D0E609A94D}" presName="Name35" presStyleLbl="parChTrans1D2" presStyleIdx="9" presStyleCnt="12"/>
      <dgm:spPr/>
      <dgm:t>
        <a:bodyPr/>
        <a:lstStyle/>
        <a:p>
          <a:endParaRPr lang="pl-PL"/>
        </a:p>
      </dgm:t>
    </dgm:pt>
    <dgm:pt modelId="{D5C28ED1-5EB4-4D7C-BB21-630392C957B1}" type="pres">
      <dgm:prSet presAssocID="{77BA1406-E5C4-4A60-B5D0-26D233D6F832}" presName="hierRoot2" presStyleCnt="0">
        <dgm:presLayoutVars>
          <dgm:hierBranch val="init"/>
        </dgm:presLayoutVars>
      </dgm:prSet>
      <dgm:spPr/>
    </dgm:pt>
    <dgm:pt modelId="{DB014407-05E1-4D4A-9409-077735C6AB82}" type="pres">
      <dgm:prSet presAssocID="{77BA1406-E5C4-4A60-B5D0-26D233D6F832}" presName="rootComposite" presStyleCnt="0"/>
      <dgm:spPr/>
    </dgm:pt>
    <dgm:pt modelId="{6E1D41A3-FBCE-44D2-942A-F7AC53E9DA2A}" type="pres">
      <dgm:prSet presAssocID="{77BA1406-E5C4-4A60-B5D0-26D233D6F832}" presName="rootText" presStyleLbl="node2" presStyleIdx="9" presStyleCnt="12" custScaleX="154796" custScaleY="199803" custLinFactX="-786204" custLinFactY="300000" custLinFactNeighborX="-800000" custLinFactNeighborY="36449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6EC2147-C86F-4C49-AB13-58A8EF97799C}" type="pres">
      <dgm:prSet presAssocID="{77BA1406-E5C4-4A60-B5D0-26D233D6F832}" presName="rootConnector" presStyleLbl="node2" presStyleIdx="9" presStyleCnt="12"/>
      <dgm:spPr/>
      <dgm:t>
        <a:bodyPr/>
        <a:lstStyle/>
        <a:p>
          <a:endParaRPr lang="pl-PL"/>
        </a:p>
      </dgm:t>
    </dgm:pt>
    <dgm:pt modelId="{991E2312-89CB-4005-98E3-4EC8EB44ACA5}" type="pres">
      <dgm:prSet presAssocID="{77BA1406-E5C4-4A60-B5D0-26D233D6F832}" presName="hierChild4" presStyleCnt="0"/>
      <dgm:spPr/>
    </dgm:pt>
    <dgm:pt modelId="{AD09A6B7-D0AB-4661-BB91-B726917D86D9}" type="pres">
      <dgm:prSet presAssocID="{77BA1406-E5C4-4A60-B5D0-26D233D6F832}" presName="hierChild5" presStyleCnt="0"/>
      <dgm:spPr/>
    </dgm:pt>
    <dgm:pt modelId="{4ABC630C-B4FD-48E4-9AF2-7006832E04E0}" type="pres">
      <dgm:prSet presAssocID="{42B11A42-B76B-4CBC-B764-37EEB2E2AA0E}" presName="Name35" presStyleLbl="parChTrans1D2" presStyleIdx="10" presStyleCnt="12"/>
      <dgm:spPr/>
      <dgm:t>
        <a:bodyPr/>
        <a:lstStyle/>
        <a:p>
          <a:endParaRPr lang="pl-PL"/>
        </a:p>
      </dgm:t>
    </dgm:pt>
    <dgm:pt modelId="{A1320AD8-6F33-4C1E-ABBD-7FC1A0953A42}" type="pres">
      <dgm:prSet presAssocID="{5582D142-454A-4648-B615-9B8C8172B598}" presName="hierRoot2" presStyleCnt="0">
        <dgm:presLayoutVars>
          <dgm:hierBranch val="init"/>
        </dgm:presLayoutVars>
      </dgm:prSet>
      <dgm:spPr/>
    </dgm:pt>
    <dgm:pt modelId="{976AF88E-B724-412D-9592-9EC02B8915A8}" type="pres">
      <dgm:prSet presAssocID="{5582D142-454A-4648-B615-9B8C8172B598}" presName="rootComposite" presStyleCnt="0"/>
      <dgm:spPr/>
    </dgm:pt>
    <dgm:pt modelId="{7DCD1E36-1F2C-4CA8-811C-210A35FDEB92}" type="pres">
      <dgm:prSet presAssocID="{5582D142-454A-4648-B615-9B8C8172B598}" presName="rootText" presStyleLbl="node2" presStyleIdx="10" presStyleCnt="12" custScaleX="245148" custScaleY="266949" custLinFactX="-667538" custLinFactY="300000" custLinFactNeighborX="-700000" custLinFactNeighborY="36449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119BC35-D054-4670-9675-E5E6451247BF}" type="pres">
      <dgm:prSet presAssocID="{5582D142-454A-4648-B615-9B8C8172B598}" presName="rootConnector" presStyleLbl="node2" presStyleIdx="10" presStyleCnt="12"/>
      <dgm:spPr/>
      <dgm:t>
        <a:bodyPr/>
        <a:lstStyle/>
        <a:p>
          <a:endParaRPr lang="pl-PL"/>
        </a:p>
      </dgm:t>
    </dgm:pt>
    <dgm:pt modelId="{3ACD5E00-B303-4955-8471-57D8A13FB23D}" type="pres">
      <dgm:prSet presAssocID="{5582D142-454A-4648-B615-9B8C8172B598}" presName="hierChild4" presStyleCnt="0"/>
      <dgm:spPr/>
    </dgm:pt>
    <dgm:pt modelId="{1226BFF4-D8EE-4642-9941-6DC473E5CA2A}" type="pres">
      <dgm:prSet presAssocID="{5582D142-454A-4648-B615-9B8C8172B598}" presName="hierChild5" presStyleCnt="0"/>
      <dgm:spPr/>
    </dgm:pt>
    <dgm:pt modelId="{1FCCEFC6-D864-4F8E-B7D5-9966F1DA38DB}" type="pres">
      <dgm:prSet presAssocID="{8A013859-9875-4377-A321-62EDD1FC06A3}" presName="Name35" presStyleLbl="parChTrans1D2" presStyleIdx="11" presStyleCnt="12"/>
      <dgm:spPr/>
      <dgm:t>
        <a:bodyPr/>
        <a:lstStyle/>
        <a:p>
          <a:endParaRPr lang="pl-PL"/>
        </a:p>
      </dgm:t>
    </dgm:pt>
    <dgm:pt modelId="{DF9CAB39-6355-4447-997F-0425119EDA1A}" type="pres">
      <dgm:prSet presAssocID="{FFE97033-5D4A-44AB-8AFE-EA20E17561AA}" presName="hierRoot2" presStyleCnt="0">
        <dgm:presLayoutVars>
          <dgm:hierBranch val="init"/>
        </dgm:presLayoutVars>
      </dgm:prSet>
      <dgm:spPr/>
    </dgm:pt>
    <dgm:pt modelId="{22487536-FF92-4F0B-8010-7DEFEC284D76}" type="pres">
      <dgm:prSet presAssocID="{FFE97033-5D4A-44AB-8AFE-EA20E17561AA}" presName="rootComposite" presStyleCnt="0"/>
      <dgm:spPr/>
    </dgm:pt>
    <dgm:pt modelId="{B8069406-3254-480F-95CE-A94DE5653BC5}" type="pres">
      <dgm:prSet presAssocID="{FFE97033-5D4A-44AB-8AFE-EA20E17561AA}" presName="rootText" presStyleLbl="node2" presStyleIdx="11" presStyleCnt="12" custScaleX="159574" custScaleY="206760" custLinFactX="-670710" custLinFactY="300000" custLinFactNeighborX="-700000" custLinFactNeighborY="36449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C5F58C7-2C25-491E-AF8E-333B3F44502F}" type="pres">
      <dgm:prSet presAssocID="{FFE97033-5D4A-44AB-8AFE-EA20E17561AA}" presName="rootConnector" presStyleLbl="node2" presStyleIdx="11" presStyleCnt="12"/>
      <dgm:spPr/>
      <dgm:t>
        <a:bodyPr/>
        <a:lstStyle/>
        <a:p>
          <a:endParaRPr lang="pl-PL"/>
        </a:p>
      </dgm:t>
    </dgm:pt>
    <dgm:pt modelId="{1A0E4ADA-927F-463B-A610-60BD38229427}" type="pres">
      <dgm:prSet presAssocID="{FFE97033-5D4A-44AB-8AFE-EA20E17561AA}" presName="hierChild4" presStyleCnt="0"/>
      <dgm:spPr/>
    </dgm:pt>
    <dgm:pt modelId="{48B3894D-76EC-43DB-ABB4-1BB47FC06700}" type="pres">
      <dgm:prSet presAssocID="{FFE97033-5D4A-44AB-8AFE-EA20E17561AA}" presName="hierChild5" presStyleCnt="0"/>
      <dgm:spPr/>
    </dgm:pt>
    <dgm:pt modelId="{825AC58D-4DF5-4E53-B08E-7FCC6DE10F51}" type="pres">
      <dgm:prSet presAssocID="{0A79F2FC-A696-4193-86D4-F1E7D62453C4}" presName="hierChild3" presStyleCnt="0"/>
      <dgm:spPr/>
    </dgm:pt>
  </dgm:ptLst>
  <dgm:cxnLst>
    <dgm:cxn modelId="{5BAFDA28-2DB2-472D-92E2-99046E3BB7F1}" type="presOf" srcId="{CF81A084-3596-4829-B088-4FDD4D9F6096}" destId="{9B5A41EB-4544-481B-902B-38B35D20EC4A}" srcOrd="0" destOrd="0" presId="urn:microsoft.com/office/officeart/2005/8/layout/orgChart1"/>
    <dgm:cxn modelId="{AEEA8E3B-D701-475E-A2F3-3EA05B74CED1}" srcId="{1CCFAAF8-4CF7-43FE-B30D-8DA05CFFA8CF}" destId="{5B34B6A2-19D0-4792-8BA3-6BB9BCE5DC3F}" srcOrd="1" destOrd="0" parTransId="{34F99208-AB49-48C0-9F47-A8B3C9A9D3F7}" sibTransId="{080BCF0C-F275-4F45-9D35-8783600E8EB2}"/>
    <dgm:cxn modelId="{221609EF-AEEB-4CDD-B801-025B1F4F3CA7}" srcId="{D05B1AC2-C91D-4AFC-8CB7-B7F0B28B4FFA}" destId="{03054F48-94AB-4FC4-A54D-5D9BDC527F01}" srcOrd="0" destOrd="0" parTransId="{B116E185-E1AC-43D4-A1EB-2E297EB32D0D}" sibTransId="{32B75538-0366-4073-874C-5FF5573CB5B1}"/>
    <dgm:cxn modelId="{78F8B18E-3B8B-4C94-AB36-937F6F14C199}" type="presOf" srcId="{C222FE66-85AF-4DA6-9988-AEDFD44F8618}" destId="{01B15306-6BB0-4E99-9D1E-C8E3B0E26373}" srcOrd="0" destOrd="0" presId="urn:microsoft.com/office/officeart/2005/8/layout/orgChart1"/>
    <dgm:cxn modelId="{5CF48510-1A43-4932-8BD6-260D60245F98}" type="presOf" srcId="{2D6852D6-B8FD-413B-B811-D18653EBB9EB}" destId="{09BA7946-D40F-484F-96FD-EBA861171B68}" srcOrd="0" destOrd="0" presId="urn:microsoft.com/office/officeart/2005/8/layout/orgChart1"/>
    <dgm:cxn modelId="{6FEE2C23-E90C-4ACC-9744-A848D63CB165}" type="presOf" srcId="{4AC0C85C-0A26-4272-A5AF-8313D6630D04}" destId="{0A577D22-7C08-49CC-9E85-D93831C23282}" srcOrd="1" destOrd="0" presId="urn:microsoft.com/office/officeart/2005/8/layout/orgChart1"/>
    <dgm:cxn modelId="{E1278C3C-EF95-4BA5-93FC-C8ED82A5F62D}" srcId="{0A79F2FC-A696-4193-86D4-F1E7D62453C4}" destId="{FE4741F5-F39A-47B1-ABBF-0BC1AFA2836F}" srcOrd="6" destOrd="0" parTransId="{EBF627EE-BD2C-44A6-9EA4-0E61EF513728}" sibTransId="{BF1F4ED2-A14B-49F7-BCBF-9F071398ADB3}"/>
    <dgm:cxn modelId="{14719423-4EDF-44AC-9D1E-D7890FFA196E}" type="presOf" srcId="{7ADE7746-8F62-4314-837D-044DDC341EA1}" destId="{9DE5B8F2-2C54-4711-A410-CFEA543E0EE4}" srcOrd="0" destOrd="0" presId="urn:microsoft.com/office/officeart/2005/8/layout/orgChart1"/>
    <dgm:cxn modelId="{4DA1D304-51EC-414E-920F-9DAA7C0D6B69}" type="presOf" srcId="{2D6852D6-B8FD-413B-B811-D18653EBB9EB}" destId="{D9E1A9E1-DB61-4DC0-A2F9-A545567A4C5D}" srcOrd="1" destOrd="0" presId="urn:microsoft.com/office/officeart/2005/8/layout/orgChart1"/>
    <dgm:cxn modelId="{9330C43C-061C-4285-A9D0-F2FBB16AB0A8}" type="presOf" srcId="{DE161272-AB67-4915-BF1D-99456106422D}" destId="{215FBA71-A464-47B4-BDDB-6142BFD4C4DC}" srcOrd="1" destOrd="0" presId="urn:microsoft.com/office/officeart/2005/8/layout/orgChart1"/>
    <dgm:cxn modelId="{74FC44FC-DB66-49E2-BCA6-8111F55A28BC}" type="presOf" srcId="{3C23796D-F619-4A94-8A16-F695E2973AA7}" destId="{BCF3F98D-B803-41F4-8F16-85BAD1617F9A}" srcOrd="1" destOrd="0" presId="urn:microsoft.com/office/officeart/2005/8/layout/orgChart1"/>
    <dgm:cxn modelId="{275BFE12-293D-4E0E-99DB-2DC09EBAB844}" type="presOf" srcId="{4DED8A0B-DAD8-4C80-AEE1-7A4061DB83FB}" destId="{943ECD6F-ADC1-4588-AC7B-E684C0FDEF4A}" srcOrd="1" destOrd="0" presId="urn:microsoft.com/office/officeart/2005/8/layout/orgChart1"/>
    <dgm:cxn modelId="{2FB2941B-7CD2-44F9-A465-BE70A4DC88C6}" type="presOf" srcId="{D05B1AC2-C91D-4AFC-8CB7-B7F0B28B4FFA}" destId="{8400B981-58B3-4E25-8FAA-950E2DD1F7A2}" srcOrd="0" destOrd="0" presId="urn:microsoft.com/office/officeart/2005/8/layout/orgChart1"/>
    <dgm:cxn modelId="{E06CC331-417C-4948-94CE-E73EFC0BE8C6}" type="presOf" srcId="{FC3ADAD5-3CAC-4564-9129-5B50CAC9F900}" destId="{4F695668-7230-4F36-B71E-D9DE41007ADB}" srcOrd="0" destOrd="0" presId="urn:microsoft.com/office/officeart/2005/8/layout/orgChart1"/>
    <dgm:cxn modelId="{41923CF0-664F-44C2-8C85-4ACC6569BC5F}" type="presOf" srcId="{21015A7C-C928-498C-94CC-DB4DD603CA97}" destId="{5B17CC0D-6C25-4D36-B049-3ABB58CC9F69}" srcOrd="0" destOrd="0" presId="urn:microsoft.com/office/officeart/2005/8/layout/orgChart1"/>
    <dgm:cxn modelId="{760C16E8-C34E-46E5-98E4-F23F3FC1DB15}" type="presOf" srcId="{0937F479-4061-48DC-86E7-551E5F9383A3}" destId="{34A03DD2-03E3-4C5D-B361-34A248083555}" srcOrd="0" destOrd="0" presId="urn:microsoft.com/office/officeart/2005/8/layout/orgChart1"/>
    <dgm:cxn modelId="{DD08288E-DC0A-41A8-BD56-05E896CA7168}" type="presOf" srcId="{FFE97033-5D4A-44AB-8AFE-EA20E17561AA}" destId="{B8069406-3254-480F-95CE-A94DE5653BC5}" srcOrd="0" destOrd="0" presId="urn:microsoft.com/office/officeart/2005/8/layout/orgChart1"/>
    <dgm:cxn modelId="{8D3FCD69-7714-4CD0-9909-395C673FB228}" srcId="{0A79F2FC-A696-4193-86D4-F1E7D62453C4}" destId="{FFE97033-5D4A-44AB-8AFE-EA20E17561AA}" srcOrd="11" destOrd="0" parTransId="{8A013859-9875-4377-A321-62EDD1FC06A3}" sibTransId="{59564F38-3620-4DC8-8714-AAB732B2BCFF}"/>
    <dgm:cxn modelId="{BA4C4252-6AF3-4F2B-A3C0-D9004EA6DA1C}" srcId="{0A79F2FC-A696-4193-86D4-F1E7D62453C4}" destId="{1CCFAAF8-4CF7-43FE-B30D-8DA05CFFA8CF}" srcOrd="2" destOrd="0" parTransId="{28370E92-A24C-4056-BF74-B5B07B23D674}" sibTransId="{F974F36D-E3F7-43C4-9E73-9E96FDE17D17}"/>
    <dgm:cxn modelId="{F1106C8F-4326-4259-9D36-E5E02C1D6FED}" type="presOf" srcId="{FC3ADAD5-3CAC-4564-9129-5B50CAC9F900}" destId="{B6882F01-D279-4DE6-B17A-92E3DD0F3F49}" srcOrd="1" destOrd="0" presId="urn:microsoft.com/office/officeart/2005/8/layout/orgChart1"/>
    <dgm:cxn modelId="{36D78D85-4BB9-4535-8680-57348819B9A7}" srcId="{1CCFAAF8-4CF7-43FE-B30D-8DA05CFFA8CF}" destId="{3CB7909F-84D6-42B1-89B6-86E5C76D23ED}" srcOrd="5" destOrd="0" parTransId="{732D452C-D37D-4D7E-8DC3-9A1519DF73E8}" sibTransId="{03697759-D5AC-41BF-B8B7-B61518947546}"/>
    <dgm:cxn modelId="{9F7D7F34-E672-4527-86B5-16A3A49CAFC6}" type="presOf" srcId="{30B7E59E-85CD-4AB4-82E9-10A679DF0818}" destId="{01130993-DDC2-490A-8387-7EA8B1A7C3B9}" srcOrd="0" destOrd="0" presId="urn:microsoft.com/office/officeart/2005/8/layout/orgChart1"/>
    <dgm:cxn modelId="{BD45AC2B-0956-447B-BADB-F3010956373A}" srcId="{99F918BF-F3E0-489D-B7DD-A6F3E1BE0052}" destId="{990747D6-99E0-4C64-A485-7C7C32515219}" srcOrd="2" destOrd="0" parTransId="{D617C985-8220-4DA8-A063-8FC521F3FD7A}" sibTransId="{698FEF27-0737-46B0-B2B8-483C39545165}"/>
    <dgm:cxn modelId="{704765D0-4084-4F61-8EA7-A65B1B250063}" srcId="{1CCFAAF8-4CF7-43FE-B30D-8DA05CFFA8CF}" destId="{FECEC0D7-F025-4BF3-8A6C-89033B3E7001}" srcOrd="4" destOrd="0" parTransId="{4F48C851-C2B1-458A-8F7D-85EAB1667F61}" sibTransId="{ED93D288-4640-4A54-B358-4ED4A64D8CD9}"/>
    <dgm:cxn modelId="{B24CD51C-A15F-4ECB-91CF-00AD9805C5A5}" type="presOf" srcId="{3C23796D-F619-4A94-8A16-F695E2973AA7}" destId="{799CBE90-92CF-4F0D-ACBE-2B2A95074E68}" srcOrd="0" destOrd="0" presId="urn:microsoft.com/office/officeart/2005/8/layout/orgChart1"/>
    <dgm:cxn modelId="{B8BCBB5B-9D16-41D7-A980-42F2092A2EAE}" srcId="{3CB7909F-84D6-42B1-89B6-86E5C76D23ED}" destId="{891A7C91-90D0-4942-9E81-EA694F3C2ADC}" srcOrd="0" destOrd="0" parTransId="{E00FC936-FE9C-491D-9CA3-6CC37C352AF5}" sibTransId="{167BA001-9437-4D73-AE5F-2513A37024B5}"/>
    <dgm:cxn modelId="{4293D295-24E0-4C04-8B77-25F42792F09C}" type="presOf" srcId="{1CCFAAF8-4CF7-43FE-B30D-8DA05CFFA8CF}" destId="{B35198E6-B140-458B-A332-17526DA8E45F}" srcOrd="1" destOrd="0" presId="urn:microsoft.com/office/officeart/2005/8/layout/orgChart1"/>
    <dgm:cxn modelId="{0DF80008-2A66-4F8E-B55C-7FA0777209F0}" type="presOf" srcId="{D617C985-8220-4DA8-A063-8FC521F3FD7A}" destId="{6AFC622C-48F6-4643-88AC-37317ABEDB03}" srcOrd="0" destOrd="0" presId="urn:microsoft.com/office/officeart/2005/8/layout/orgChart1"/>
    <dgm:cxn modelId="{06EF74C7-A916-4DB1-A619-602281212E12}" type="presOf" srcId="{28370E92-A24C-4056-BF74-B5B07B23D674}" destId="{E840D043-0654-4527-939D-AD6D4F24CE6A}" srcOrd="0" destOrd="0" presId="urn:microsoft.com/office/officeart/2005/8/layout/orgChart1"/>
    <dgm:cxn modelId="{B24CB032-85B9-46DD-9184-3BFC200D44C2}" type="presOf" srcId="{F7DE667B-ABC2-43AA-946C-D702FF54CA21}" destId="{630A9237-D079-4324-A78B-CCA7E772CC85}" srcOrd="0" destOrd="0" presId="urn:microsoft.com/office/officeart/2005/8/layout/orgChart1"/>
    <dgm:cxn modelId="{32CB74DF-EC94-45DE-9CFB-53ACFABD11DF}" type="presOf" srcId="{AC08A541-95ED-4C16-B98E-E57DF1DD0770}" destId="{7B4AF87D-A942-4BBA-9794-F8513C88CC7C}" srcOrd="1" destOrd="0" presId="urn:microsoft.com/office/officeart/2005/8/layout/orgChart1"/>
    <dgm:cxn modelId="{39313BC2-8412-4E00-BFF9-103ED5EA2FA7}" srcId="{0A79F2FC-A696-4193-86D4-F1E7D62453C4}" destId="{3C23796D-F619-4A94-8A16-F695E2973AA7}" srcOrd="7" destOrd="0" parTransId="{96573CEB-6E3C-4711-93C4-A42841F879D7}" sibTransId="{03150C0F-6EA8-4B00-9AF8-2ADC29DBB87C}"/>
    <dgm:cxn modelId="{68E6C2B0-03A2-4B28-8A9A-9D5BD33A8501}" srcId="{0A79F2FC-A696-4193-86D4-F1E7D62453C4}" destId="{77BA1406-E5C4-4A60-B5D0-26D233D6F832}" srcOrd="9" destOrd="0" parTransId="{8CCC4DAD-175A-453C-B9BC-A8D0E609A94D}" sibTransId="{255E3C57-93F2-4251-84B0-232B81C19098}"/>
    <dgm:cxn modelId="{A629A15B-9BB1-484C-BCBF-0F0B0012A4FF}" type="presOf" srcId="{29C79B70-B940-4811-8421-9BFC298BB97E}" destId="{8A95719E-2996-4B69-B631-F9B07342C63A}" srcOrd="0" destOrd="0" presId="urn:microsoft.com/office/officeart/2005/8/layout/orgChart1"/>
    <dgm:cxn modelId="{50F3B081-6E4B-4E29-A921-87169AE7B1EE}" type="presOf" srcId="{00B2DEB5-FAF1-438E-A466-E45E414E92D8}" destId="{A0881D8C-7494-407F-B2AD-9AA742C2A153}" srcOrd="1" destOrd="0" presId="urn:microsoft.com/office/officeart/2005/8/layout/orgChart1"/>
    <dgm:cxn modelId="{76E3664D-5F2E-4FCC-A5DA-D460A276CD16}" type="presOf" srcId="{514BB2BA-5C4B-41F1-A05F-F0641A8D40A5}" destId="{F0FD440C-4E75-4409-AB0F-3791DB17722E}" srcOrd="0" destOrd="0" presId="urn:microsoft.com/office/officeart/2005/8/layout/orgChart1"/>
    <dgm:cxn modelId="{CC596C9C-EC7A-4F28-97F9-C3DF050AA702}" type="presOf" srcId="{0A79F2FC-A696-4193-86D4-F1E7D62453C4}" destId="{4AB7596B-CF16-41A8-8272-04C0984C6F3A}" srcOrd="0" destOrd="0" presId="urn:microsoft.com/office/officeart/2005/8/layout/orgChart1"/>
    <dgm:cxn modelId="{BD5B7D9B-141F-428C-A891-566764E20D2E}" type="presOf" srcId="{0A79F2FC-A696-4193-86D4-F1E7D62453C4}" destId="{7D0DD4BC-2112-4538-8416-FB438D11A031}" srcOrd="1" destOrd="0" presId="urn:microsoft.com/office/officeart/2005/8/layout/orgChart1"/>
    <dgm:cxn modelId="{D86E7578-2875-4FD3-B847-4F28BDF06441}" type="presOf" srcId="{A56E58AF-3389-466B-86E0-90734F6D8CB0}" destId="{F1386E45-521B-465D-BEBA-319A55526FC4}" srcOrd="1" destOrd="0" presId="urn:microsoft.com/office/officeart/2005/8/layout/orgChart1"/>
    <dgm:cxn modelId="{37BAAB10-BFB8-4505-962A-2696BD6D0844}" srcId="{92A0E25F-343A-499C-95DE-A87130166D1B}" destId="{4DED8A0B-DAD8-4C80-AEE1-7A4061DB83FB}" srcOrd="1" destOrd="0" parTransId="{BEBC739B-6AC4-476C-8BC7-2E72DBCC263C}" sibTransId="{FAB092A3-9DBA-42FA-AEA2-A7039565CE24}"/>
    <dgm:cxn modelId="{AB4F0626-B40A-4237-B225-334FECB2CEE0}" type="presOf" srcId="{9527C710-AA88-4B95-AFE3-BBBFCBC1030F}" destId="{201F47C8-FA38-4144-8927-C182C0FA2D78}" srcOrd="0" destOrd="0" presId="urn:microsoft.com/office/officeart/2005/8/layout/orgChart1"/>
    <dgm:cxn modelId="{89261E04-D762-4262-9567-25400C65D19A}" type="presOf" srcId="{732D452C-D37D-4D7E-8DC3-9A1519DF73E8}" destId="{78A30064-83A8-4FDB-88A6-0127D796A8C2}" srcOrd="0" destOrd="0" presId="urn:microsoft.com/office/officeart/2005/8/layout/orgChart1"/>
    <dgm:cxn modelId="{4B9E2AA0-7BD2-4DF9-B663-95816B9701F4}" srcId="{1CCFAAF8-4CF7-43FE-B30D-8DA05CFFA8CF}" destId="{DE161272-AB67-4915-BF1D-99456106422D}" srcOrd="2" destOrd="0" parTransId="{C36A62CE-B3DC-4A06-8DD2-8364E344B2FB}" sibTransId="{4DFDBF0C-98E2-4471-BDFC-A95DB28C887E}"/>
    <dgm:cxn modelId="{9E880D30-CE6D-459E-9F45-ED605444593E}" type="presOf" srcId="{655C2AD6-78D2-48F4-9C71-195B7D6FF5F2}" destId="{26B17DE3-36A4-489F-95C4-B85B9112B415}" srcOrd="1" destOrd="0" presId="urn:microsoft.com/office/officeart/2005/8/layout/orgChart1"/>
    <dgm:cxn modelId="{CFCF6487-D97D-4898-9B28-123B819E69AC}" type="presOf" srcId="{7F0E2936-42FD-4DEB-9469-292878A10161}" destId="{D3D82585-C5D5-4E2C-98D8-1B28B201BE4A}" srcOrd="0" destOrd="0" presId="urn:microsoft.com/office/officeart/2005/8/layout/orgChart1"/>
    <dgm:cxn modelId="{C41898C1-A41F-4419-93DB-F242BF4F1EEE}" type="presOf" srcId="{F6D56F3A-AFC6-4286-A97D-03014B66D997}" destId="{3DF567E4-9E14-4D53-91AC-A5D2905B0F45}" srcOrd="0" destOrd="0" presId="urn:microsoft.com/office/officeart/2005/8/layout/orgChart1"/>
    <dgm:cxn modelId="{42E050EE-4988-4701-99B4-0952EBEEF0F9}" srcId="{AC08A541-95ED-4C16-B98E-E57DF1DD0770}" destId="{F6AB5487-3639-41AF-BD10-E3F724AAC12E}" srcOrd="0" destOrd="0" parTransId="{D2EB390F-5E57-4854-90CC-7BA623E1F4EF}" sibTransId="{9F14D7CB-9F5A-4739-B564-A55723615E7A}"/>
    <dgm:cxn modelId="{E6A4E254-8927-4106-A887-EA62D0DAD272}" type="presOf" srcId="{3B55E2BB-627E-47F3-B0C9-6926D81B8F64}" destId="{17A86177-220A-49A7-B59C-C113577848D8}" srcOrd="1" destOrd="0" presId="urn:microsoft.com/office/officeart/2005/8/layout/orgChart1"/>
    <dgm:cxn modelId="{0FDD1B74-867D-4954-A839-57C0FA3E92BE}" type="presOf" srcId="{9527C710-AA88-4B95-AFE3-BBBFCBC1030F}" destId="{3BD5042A-8CC6-4B73-B765-838FEB56FBAD}" srcOrd="1" destOrd="0" presId="urn:microsoft.com/office/officeart/2005/8/layout/orgChart1"/>
    <dgm:cxn modelId="{0BAB66DA-6A63-4B7D-96D7-B0598ED83AAD}" type="presOf" srcId="{99F918BF-F3E0-489D-B7DD-A6F3E1BE0052}" destId="{7E3C3259-49E5-40AA-9B25-88B0BF7BF9B3}" srcOrd="1" destOrd="0" presId="urn:microsoft.com/office/officeart/2005/8/layout/orgChart1"/>
    <dgm:cxn modelId="{CBB0DA65-EC06-40B8-A777-1E83FA0D700F}" type="presOf" srcId="{34F99208-AB49-48C0-9F47-A8B3C9A9D3F7}" destId="{3DF71968-43B6-4D52-B43E-7E905D6993EA}" srcOrd="0" destOrd="0" presId="urn:microsoft.com/office/officeart/2005/8/layout/orgChart1"/>
    <dgm:cxn modelId="{DB7253A0-176A-4494-873B-2A1329A02311}" type="presOf" srcId="{8A013859-9875-4377-A321-62EDD1FC06A3}" destId="{1FCCEFC6-D864-4F8E-B7D5-9966F1DA38DB}" srcOrd="0" destOrd="0" presId="urn:microsoft.com/office/officeart/2005/8/layout/orgChart1"/>
    <dgm:cxn modelId="{E327FF8E-872F-4CA4-9C32-3F2BF7DB560F}" type="presOf" srcId="{DE161272-AB67-4915-BF1D-99456106422D}" destId="{1542AEE3-5620-4E3F-B76E-B743913AD4D1}" srcOrd="0" destOrd="0" presId="urn:microsoft.com/office/officeart/2005/8/layout/orgChart1"/>
    <dgm:cxn modelId="{63BEF480-34C3-4702-A397-CBB72D1B1B24}" srcId="{99F918BF-F3E0-489D-B7DD-A6F3E1BE0052}" destId="{2D6852D6-B8FD-413B-B811-D18653EBB9EB}" srcOrd="3" destOrd="0" parTransId="{3E674506-56F6-4363-B906-5807624ADBDB}" sibTransId="{BEDC9A09-89A2-4895-B8D5-206DAD60A014}"/>
    <dgm:cxn modelId="{3A4B680D-BB8E-43D4-98BB-24691712EDC5}" srcId="{0A79F2FC-A696-4193-86D4-F1E7D62453C4}" destId="{A56E58AF-3389-466B-86E0-90734F6D8CB0}" srcOrd="4" destOrd="0" parTransId="{F7DE667B-ABC2-43AA-946C-D702FF54CA21}" sibTransId="{CB6AA7A8-1966-4CA2-8575-684B4413225C}"/>
    <dgm:cxn modelId="{AD0C10C4-2039-47AA-A68E-13415033DD4A}" type="presOf" srcId="{F6AB5487-3639-41AF-BD10-E3F724AAC12E}" destId="{1367E55F-07CC-4F2B-A9A3-0298C168B41A}" srcOrd="0" destOrd="0" presId="urn:microsoft.com/office/officeart/2005/8/layout/orgChart1"/>
    <dgm:cxn modelId="{DA57CC58-0364-46F2-BD79-367AA6A57838}" type="presOf" srcId="{5582D142-454A-4648-B615-9B8C8172B598}" destId="{7DCD1E36-1F2C-4CA8-811C-210A35FDEB92}" srcOrd="0" destOrd="0" presId="urn:microsoft.com/office/officeart/2005/8/layout/orgChart1"/>
    <dgm:cxn modelId="{17412BA5-0122-4B27-AC81-6F6C95BF4405}" type="presOf" srcId="{99F918BF-F3E0-489D-B7DD-A6F3E1BE0052}" destId="{6074185D-B430-4C38-972C-B6291C4916DF}" srcOrd="0" destOrd="0" presId="urn:microsoft.com/office/officeart/2005/8/layout/orgChart1"/>
    <dgm:cxn modelId="{6641F54F-68A1-4921-92FF-859960442E7A}" type="presOf" srcId="{E2D6F8BA-5F35-4BF0-A931-56604EA2D901}" destId="{29E10D7B-4FA4-40FC-A907-84B591B2C21E}" srcOrd="0" destOrd="0" presId="urn:microsoft.com/office/officeart/2005/8/layout/orgChart1"/>
    <dgm:cxn modelId="{7E8BB1F4-ADE6-492D-B14F-0DF1DD1E7DE7}" type="presOf" srcId="{772152DF-6386-42AD-9127-F29DB32D8C49}" destId="{259BB67E-37CA-42B0-ABF4-7070197F6F04}" srcOrd="0" destOrd="0" presId="urn:microsoft.com/office/officeart/2005/8/layout/orgChart1"/>
    <dgm:cxn modelId="{2349E82E-606D-461D-9A1D-13419218B070}" type="presOf" srcId="{D05B1AC2-C91D-4AFC-8CB7-B7F0B28B4FFA}" destId="{B99770A9-5586-416F-8FAD-0A353C5BF8AD}" srcOrd="1" destOrd="0" presId="urn:microsoft.com/office/officeart/2005/8/layout/orgChart1"/>
    <dgm:cxn modelId="{B06E6F4C-3047-4533-87A5-AC110DFE3932}" type="presOf" srcId="{E2D6F8BA-5F35-4BF0-A931-56604EA2D901}" destId="{0B0ECC2E-1A0C-4B9E-91EA-B07AA03789EF}" srcOrd="1" destOrd="0" presId="urn:microsoft.com/office/officeart/2005/8/layout/orgChart1"/>
    <dgm:cxn modelId="{6E5FAD31-4FD2-43D1-A9BF-E1E14286F4F3}" type="presOf" srcId="{A22F8E99-282C-4F25-B67F-D0CDCC589A4C}" destId="{02985F9E-E845-48EB-81B7-68D78A7481E1}" srcOrd="0" destOrd="0" presId="urn:microsoft.com/office/officeart/2005/8/layout/orgChart1"/>
    <dgm:cxn modelId="{D428BD47-EBF8-4EBA-9271-EB36A4DBDE0B}" type="presOf" srcId="{BD232110-41E2-43CF-BD17-19B8529F6B2B}" destId="{17B2551A-B317-41AC-B4FB-3C8D7D953413}" srcOrd="0" destOrd="0" presId="urn:microsoft.com/office/officeart/2005/8/layout/orgChart1"/>
    <dgm:cxn modelId="{FF458471-91CF-4430-81E4-44063436A85B}" srcId="{1CCFAAF8-4CF7-43FE-B30D-8DA05CFFA8CF}" destId="{D6BA9B15-F395-4934-8B1F-90599331B72C}" srcOrd="0" destOrd="0" parTransId="{F6D56F3A-AFC6-4286-A97D-03014B66D997}" sibTransId="{FF998B81-1733-4CB9-8415-02B23265F47E}"/>
    <dgm:cxn modelId="{1BE722E9-E1BF-43FD-9B6C-E306EBBAEF49}" type="presOf" srcId="{5582D142-454A-4648-B615-9B8C8172B598}" destId="{7119BC35-D054-4670-9675-E5E6451247BF}" srcOrd="1" destOrd="0" presId="urn:microsoft.com/office/officeart/2005/8/layout/orgChart1"/>
    <dgm:cxn modelId="{5782D9C6-9031-4FAD-808A-7E309ABEC2F2}" type="presOf" srcId="{8CCC4DAD-175A-453C-B9BC-A8D0E609A94D}" destId="{B47AB3B3-0808-4306-AE24-541573B2C16B}" srcOrd="0" destOrd="0" presId="urn:microsoft.com/office/officeart/2005/8/layout/orgChart1"/>
    <dgm:cxn modelId="{CA5BEFAF-BCBE-4B55-AC88-2100D27B5649}" type="presOf" srcId="{77BA1406-E5C4-4A60-B5D0-26D233D6F832}" destId="{96EC2147-C86F-4C49-AB13-58A8EF97799C}" srcOrd="1" destOrd="0" presId="urn:microsoft.com/office/officeart/2005/8/layout/orgChart1"/>
    <dgm:cxn modelId="{D17012B9-3E51-4AD8-A83C-678C71F1305E}" type="presOf" srcId="{77BA1406-E5C4-4A60-B5D0-26D233D6F832}" destId="{6E1D41A3-FBCE-44D2-942A-F7AC53E9DA2A}" srcOrd="0" destOrd="0" presId="urn:microsoft.com/office/officeart/2005/8/layout/orgChart1"/>
    <dgm:cxn modelId="{9099A899-EF98-4009-B72E-E84386950969}" type="presOf" srcId="{772152DF-6386-42AD-9127-F29DB32D8C49}" destId="{566BDDB9-22E5-4453-BB05-A24F073CF804}" srcOrd="1" destOrd="0" presId="urn:microsoft.com/office/officeart/2005/8/layout/orgChart1"/>
    <dgm:cxn modelId="{5902A7C5-B594-4118-AA4D-5FAC31424CBF}" type="presOf" srcId="{D2EB390F-5E57-4854-90CC-7BA623E1F4EF}" destId="{D6F66A04-87FD-4539-88FB-AD76939CF683}" srcOrd="0" destOrd="0" presId="urn:microsoft.com/office/officeart/2005/8/layout/orgChart1"/>
    <dgm:cxn modelId="{7C8EEDB2-29CE-426F-A598-34FBD3DEC7DD}" srcId="{A56E58AF-3389-466B-86E0-90734F6D8CB0}" destId="{71A19C4B-98A7-4B17-B727-83B31475110B}" srcOrd="0" destOrd="0" parTransId="{006707E0-D84A-43F3-A190-EF546DA9087C}" sibTransId="{5A223EC0-A48F-4D3D-A4F1-41C9050537CD}"/>
    <dgm:cxn modelId="{F41DB848-1F49-4B4F-A1F7-4D51F5CEA357}" type="presOf" srcId="{3E674506-56F6-4363-B906-5807624ADBDB}" destId="{0F62AB46-22E4-43AA-9A9A-80B3EC1F915B}" srcOrd="0" destOrd="0" presId="urn:microsoft.com/office/officeart/2005/8/layout/orgChart1"/>
    <dgm:cxn modelId="{1C542366-968B-46DD-8C31-FE2ABC77DE9F}" type="presOf" srcId="{F43E54D2-4DA7-4439-8BDD-87DCB4716C1A}" destId="{5F1D1C09-B18D-47EB-9FF9-BD7E488EA8C4}" srcOrd="0" destOrd="0" presId="urn:microsoft.com/office/officeart/2005/8/layout/orgChart1"/>
    <dgm:cxn modelId="{0E2BD4A8-D629-4ECA-82E3-29A20C4F336E}" type="presOf" srcId="{BEBC739B-6AC4-476C-8BC7-2E72DBCC263C}" destId="{BDC0ADFC-7DAB-429C-97C2-1A30C41F60E4}" srcOrd="0" destOrd="0" presId="urn:microsoft.com/office/officeart/2005/8/layout/orgChart1"/>
    <dgm:cxn modelId="{E7BCF772-3C01-4B0E-B1AE-6E65A7FAD76E}" srcId="{0A79F2FC-A696-4193-86D4-F1E7D62453C4}" destId="{FC3ADAD5-3CAC-4564-9129-5B50CAC9F900}" srcOrd="8" destOrd="0" parTransId="{7F0E2936-42FD-4DEB-9469-292878A10161}" sibTransId="{E7754EF5-D122-426E-BFFF-88D636AEBC0E}"/>
    <dgm:cxn modelId="{EF2CDA0D-D36F-4FAF-926D-20A772D99B5C}" type="presOf" srcId="{21015A7C-C928-498C-94CC-DB4DD603CA97}" destId="{90CC2341-A926-43F6-BA65-6F74BE55CC50}" srcOrd="1" destOrd="0" presId="urn:microsoft.com/office/officeart/2005/8/layout/orgChart1"/>
    <dgm:cxn modelId="{3790A45C-0879-41DF-A386-28A7FAF66204}" type="presOf" srcId="{64F69F8E-918D-4E21-B749-0798861008BF}" destId="{69C6AA6A-0D74-49A5-9B7C-60EFBAD846EC}" srcOrd="0" destOrd="0" presId="urn:microsoft.com/office/officeart/2005/8/layout/orgChart1"/>
    <dgm:cxn modelId="{0B730BA7-31D0-423B-BA63-AE515C1B5879}" type="presOf" srcId="{42B11A42-B76B-4CBC-B764-37EEB2E2AA0E}" destId="{4ABC630C-B4FD-48E4-9AF2-7006832E04E0}" srcOrd="0" destOrd="0" presId="urn:microsoft.com/office/officeart/2005/8/layout/orgChart1"/>
    <dgm:cxn modelId="{B045072B-6EEE-4A5A-AC1C-89BAAB40E13F}" type="presOf" srcId="{92A0E25F-343A-499C-95DE-A87130166D1B}" destId="{E03CF659-AEE1-4CA8-89CA-11A99D5260AF}" srcOrd="1" destOrd="0" presId="urn:microsoft.com/office/officeart/2005/8/layout/orgChart1"/>
    <dgm:cxn modelId="{02FF68DF-C4AF-478F-95F2-2E7360146B78}" type="presOf" srcId="{EAFC3F84-6720-44F7-AA5C-18510A122295}" destId="{478260E1-C91C-4D5B-9E46-0C5D225C7934}" srcOrd="0" destOrd="0" presId="urn:microsoft.com/office/officeart/2005/8/layout/orgChart1"/>
    <dgm:cxn modelId="{9110D363-8129-4DE9-A8D6-D551C40F85B2}" type="presOf" srcId="{990747D6-99E0-4C64-A485-7C7C32515219}" destId="{70907364-E2E2-463D-BBAE-EE266FFBC531}" srcOrd="0" destOrd="0" presId="urn:microsoft.com/office/officeart/2005/8/layout/orgChart1"/>
    <dgm:cxn modelId="{29CF3BDE-CB68-48A8-BF98-2CBE37D85BD2}" type="presOf" srcId="{71A19C4B-98A7-4B17-B727-83B31475110B}" destId="{AC972A86-85C0-4A9F-90A2-4F7366ACD664}" srcOrd="1" destOrd="0" presId="urn:microsoft.com/office/officeart/2005/8/layout/orgChart1"/>
    <dgm:cxn modelId="{AA024266-10DD-47BB-9C61-FDF2C4A04373}" srcId="{EB4A91E4-3F9A-4549-B02A-48A5A416C4AE}" destId="{00B2DEB5-FAF1-438E-A466-E45E414E92D8}" srcOrd="0" destOrd="0" parTransId="{A22F8E99-282C-4F25-B67F-D0CDCC589A4C}" sibTransId="{C5F6DD48-8A50-4129-85D4-AC5B711EF7E2}"/>
    <dgm:cxn modelId="{5FF7AD76-D606-4730-B20C-37A571128620}" type="presOf" srcId="{0937F479-4061-48DC-86E7-551E5F9383A3}" destId="{E4676937-1CD5-430B-B553-C38DE686A498}" srcOrd="1" destOrd="0" presId="urn:microsoft.com/office/officeart/2005/8/layout/orgChart1"/>
    <dgm:cxn modelId="{0BC99364-C433-40BA-84E0-53D2A4B9D237}" type="presOf" srcId="{EAFC3F84-6720-44F7-AA5C-18510A122295}" destId="{BE55D43C-F31F-4806-A199-F8352E9BE181}" srcOrd="1" destOrd="0" presId="urn:microsoft.com/office/officeart/2005/8/layout/orgChart1"/>
    <dgm:cxn modelId="{01DA8BE7-F390-42F3-A968-41C15B7B9F80}" type="presOf" srcId="{3CB7909F-84D6-42B1-89B6-86E5C76D23ED}" destId="{9A281137-AE26-4FCF-9B54-46EEC1C81E02}" srcOrd="1" destOrd="0" presId="urn:microsoft.com/office/officeart/2005/8/layout/orgChart1"/>
    <dgm:cxn modelId="{7B4F6998-090C-4A2A-A772-654DC23E685F}" type="presOf" srcId="{92A0E25F-343A-499C-95DE-A87130166D1B}" destId="{7E9B44EA-00C5-4E8C-A683-CBF7FDF411EA}" srcOrd="0" destOrd="0" presId="urn:microsoft.com/office/officeart/2005/8/layout/orgChart1"/>
    <dgm:cxn modelId="{FADE8A56-8426-4724-AECE-4EE70B54431E}" type="presOf" srcId="{B116E185-E1AC-43D4-A1EB-2E297EB32D0D}" destId="{7EAA2645-F46E-4892-A928-4F0E69AC50D5}" srcOrd="0" destOrd="0" presId="urn:microsoft.com/office/officeart/2005/8/layout/orgChart1"/>
    <dgm:cxn modelId="{632D06D4-AAA5-4ED6-A5D2-42965A3936EB}" type="presOf" srcId="{03054F48-94AB-4FC4-A54D-5D9BDC527F01}" destId="{0BF6B61D-7769-4538-8E0C-22BB070E3240}" srcOrd="0" destOrd="0" presId="urn:microsoft.com/office/officeart/2005/8/layout/orgChart1"/>
    <dgm:cxn modelId="{85FF7DD4-D457-443C-8DFE-313A4DE22581}" type="presOf" srcId="{D6BA9B15-F395-4934-8B1F-90599331B72C}" destId="{AB19887E-FB9C-4F40-9352-204CEAF4258B}" srcOrd="0" destOrd="0" presId="urn:microsoft.com/office/officeart/2005/8/layout/orgChart1"/>
    <dgm:cxn modelId="{36B359C0-A70B-4218-8C06-690AD1FC0E22}" type="presOf" srcId="{A56E58AF-3389-466B-86E0-90734F6D8CB0}" destId="{86278792-6512-42D9-AC3E-DA2F3291047A}" srcOrd="0" destOrd="0" presId="urn:microsoft.com/office/officeart/2005/8/layout/orgChart1"/>
    <dgm:cxn modelId="{C3A0655F-2FC8-4F2C-86D8-46F536F7F4E8}" srcId="{99F918BF-F3E0-489D-B7DD-A6F3E1BE0052}" destId="{772152DF-6386-42AD-9127-F29DB32D8C49}" srcOrd="1" destOrd="0" parTransId="{BD232110-41E2-43CF-BD17-19B8529F6B2B}" sibTransId="{87A4CB8B-0092-41B6-8CEB-9D81886813F3}"/>
    <dgm:cxn modelId="{593D7AAD-4F0F-45CA-8588-C44FC422B077}" srcId="{92A0E25F-343A-499C-95DE-A87130166D1B}" destId="{EB4A91E4-3F9A-4549-B02A-48A5A416C4AE}" srcOrd="0" destOrd="0" parTransId="{C222FE66-85AF-4DA6-9988-AEDFD44F8618}" sibTransId="{0A42FC69-1431-4BAA-A531-FCF02AAB7A8F}"/>
    <dgm:cxn modelId="{58770403-91A0-4DE1-B7B9-5E0D035322C8}" srcId="{0A79F2FC-A696-4193-86D4-F1E7D62453C4}" destId="{5582D142-454A-4648-B615-9B8C8172B598}" srcOrd="10" destOrd="0" parTransId="{42B11A42-B76B-4CBC-B764-37EEB2E2AA0E}" sibTransId="{4F4E348C-EA27-4024-B085-39B2C15F7235}"/>
    <dgm:cxn modelId="{4A7E017E-FBE3-4192-8FE4-0B816372C8E9}" type="presOf" srcId="{EB4A91E4-3F9A-4549-B02A-48A5A416C4AE}" destId="{23F4B383-5AB0-4D03-ABCB-B4370400CDDE}" srcOrd="1" destOrd="0" presId="urn:microsoft.com/office/officeart/2005/8/layout/orgChart1"/>
    <dgm:cxn modelId="{E139BB97-DDA4-4EC3-B3FE-1A9B13F58A42}" type="presOf" srcId="{80349ABC-687B-47B7-AC4C-E68664136B4A}" destId="{177108E9-E77F-463C-963A-F69CD8CC145F}" srcOrd="1" destOrd="0" presId="urn:microsoft.com/office/officeart/2005/8/layout/orgChart1"/>
    <dgm:cxn modelId="{D84B60AF-D46D-4CCF-B7CF-EF7421A9AEBF}" type="presOf" srcId="{006707E0-D84A-43F3-A190-EF546DA9087C}" destId="{9649D6CE-731E-4506-B490-35CB9EF4FAEF}" srcOrd="0" destOrd="0" presId="urn:microsoft.com/office/officeart/2005/8/layout/orgChart1"/>
    <dgm:cxn modelId="{37B41375-BD2E-40D6-821D-978BD072B2EA}" type="presOf" srcId="{EBF627EE-BD2C-44A6-9EA4-0E61EF513728}" destId="{220C8CB0-0DB9-44B9-AA44-9BC71BDC637D}" srcOrd="0" destOrd="0" presId="urn:microsoft.com/office/officeart/2005/8/layout/orgChart1"/>
    <dgm:cxn modelId="{774FE0BC-A961-4FB5-980D-F6809E5F73BD}" type="presOf" srcId="{D6BA9B15-F395-4934-8B1F-90599331B72C}" destId="{630F9694-5917-4942-B942-7FB2721FF6B3}" srcOrd="1" destOrd="0" presId="urn:microsoft.com/office/officeart/2005/8/layout/orgChart1"/>
    <dgm:cxn modelId="{8BA24806-E7F4-435E-BFFD-D56BC79A9E1B}" type="presOf" srcId="{3B55E2BB-627E-47F3-B0C9-6926D81B8F64}" destId="{7F5A7CDF-3CD9-4414-AB5D-8682F3FAB949}" srcOrd="0" destOrd="0" presId="urn:microsoft.com/office/officeart/2005/8/layout/orgChart1"/>
    <dgm:cxn modelId="{C294D5AB-4C45-47DC-9CCB-3CB0ADB33017}" type="presOf" srcId="{1CCFAAF8-4CF7-43FE-B30D-8DA05CFFA8CF}" destId="{D4598C9C-8AFE-449C-B9A8-1266277D3EAC}" srcOrd="0" destOrd="0" presId="urn:microsoft.com/office/officeart/2005/8/layout/orgChart1"/>
    <dgm:cxn modelId="{CC5D5430-DD3E-46D3-86CB-21811C291EFD}" srcId="{AC08A541-95ED-4C16-B98E-E57DF1DD0770}" destId="{80349ABC-687B-47B7-AC4C-E68664136B4A}" srcOrd="1" destOrd="0" parTransId="{7ADE7746-8F62-4314-837D-044DDC341EA1}" sibTransId="{D306DC95-C3E3-4485-98A0-33D3A90B665A}"/>
    <dgm:cxn modelId="{DC6624EA-0991-49C1-8ACF-5FDCFAE9A64D}" srcId="{514BB2BA-5C4B-41F1-A05F-F0641A8D40A5}" destId="{0A79F2FC-A696-4193-86D4-F1E7D62453C4}" srcOrd="0" destOrd="0" parTransId="{5059F65E-3B5D-458B-8113-8ED7FD120B9E}" sibTransId="{0D611620-D904-41FA-BCF8-8F0865F6E2A7}"/>
    <dgm:cxn modelId="{AC250D7E-2445-4F06-B6A0-62D4B449C4B4}" type="presOf" srcId="{FFE97033-5D4A-44AB-8AFE-EA20E17561AA}" destId="{5C5F58C7-2C25-491E-AF8E-333B3F44502F}" srcOrd="1" destOrd="0" presId="urn:microsoft.com/office/officeart/2005/8/layout/orgChart1"/>
    <dgm:cxn modelId="{E1C1A038-97A1-448F-8E32-C7A77DE106E8}" srcId="{4AC0C85C-0A26-4272-A5AF-8313D6630D04}" destId="{AC08A541-95ED-4C16-B98E-E57DF1DD0770}" srcOrd="0" destOrd="0" parTransId="{30B7E59E-85CD-4AB4-82E9-10A679DF0818}" sibTransId="{8E075053-E4A2-4648-A4D7-C53C4221715C}"/>
    <dgm:cxn modelId="{397A5257-52A6-410C-8DC7-C284CDF1A083}" type="presOf" srcId="{891A7C91-90D0-4942-9E81-EA694F3C2ADC}" destId="{D3A7DEFB-4A3F-4724-BB43-C28E1B8BB606}" srcOrd="0" destOrd="0" presId="urn:microsoft.com/office/officeart/2005/8/layout/orgChart1"/>
    <dgm:cxn modelId="{8332F00E-66AE-43F6-B548-19733895D173}" type="presOf" srcId="{FE4741F5-F39A-47B1-ABBF-0BC1AFA2836F}" destId="{5AF134B6-FFFC-4011-AF4E-6F027E037A91}" srcOrd="0" destOrd="0" presId="urn:microsoft.com/office/officeart/2005/8/layout/orgChart1"/>
    <dgm:cxn modelId="{5747DE5E-160B-43BB-A1E1-7CD9F865B571}" type="presOf" srcId="{03054F48-94AB-4FC4-A54D-5D9BDC527F01}" destId="{D6F8935A-8ADD-476F-8F52-9E670EBCE42F}" srcOrd="1" destOrd="0" presId="urn:microsoft.com/office/officeart/2005/8/layout/orgChart1"/>
    <dgm:cxn modelId="{7123E771-3F81-428C-A8C4-1A38A84CAC48}" srcId="{D05B1AC2-C91D-4AFC-8CB7-B7F0B28B4FFA}" destId="{655C2AD6-78D2-48F4-9C71-195B7D6FF5F2}" srcOrd="1" destOrd="0" parTransId="{1734859C-D30E-43D2-ABB6-BEAC8662CE40}" sibTransId="{51429E28-EAB3-49ED-8FDA-AAEBD7509C03}"/>
    <dgm:cxn modelId="{57443B24-D7F7-4180-ABA5-C72DDADF6432}" srcId="{1CCFAAF8-4CF7-43FE-B30D-8DA05CFFA8CF}" destId="{E2D6F8BA-5F35-4BF0-A931-56604EA2D901}" srcOrd="3" destOrd="0" parTransId="{02F89D36-7328-4C07-BDDF-161B5BDB2ED3}" sibTransId="{1B91F235-96DB-4040-A05C-FD4F9CB45A54}"/>
    <dgm:cxn modelId="{97078972-92E4-4956-A2B6-49E12776F112}" type="presOf" srcId="{4AC0C85C-0A26-4272-A5AF-8313D6630D04}" destId="{0E09B625-9B67-4361-AE3A-C849FFBA94D0}" srcOrd="0" destOrd="0" presId="urn:microsoft.com/office/officeart/2005/8/layout/orgChart1"/>
    <dgm:cxn modelId="{A6616C3D-ECC7-4AA5-A728-7A34BC177B8B}" type="presOf" srcId="{FECEC0D7-F025-4BF3-8A6C-89033B3E7001}" destId="{062743F3-B7E3-4E2A-90E4-1CAC3E18CD30}" srcOrd="1" destOrd="0" presId="urn:microsoft.com/office/officeart/2005/8/layout/orgChart1"/>
    <dgm:cxn modelId="{61BC466F-1334-4927-A3E4-F73DDCF99745}" srcId="{4DED8A0B-DAD8-4C80-AEE1-7A4061DB83FB}" destId="{21015A7C-C928-498C-94CC-DB4DD603CA97}" srcOrd="0" destOrd="0" parTransId="{5EC7AC7D-55A1-4EA0-8187-714B1D64D11D}" sibTransId="{55E4DCE4-076C-404E-84E5-C17017ACC6D1}"/>
    <dgm:cxn modelId="{8B2E241E-4332-4A48-BFB0-3DF81E3F3B24}" type="presOf" srcId="{00B2DEB5-FAF1-438E-A466-E45E414E92D8}" destId="{CAC01F7C-FFFA-4A19-B272-F77EC2226052}" srcOrd="0" destOrd="0" presId="urn:microsoft.com/office/officeart/2005/8/layout/orgChart1"/>
    <dgm:cxn modelId="{36291660-FB35-4F06-9CC6-FEB58BC624EE}" type="presOf" srcId="{3CB7909F-84D6-42B1-89B6-86E5C76D23ED}" destId="{E52EF692-2ADE-4A9B-AB6E-4FEBF45D9E51}" srcOrd="0" destOrd="0" presId="urn:microsoft.com/office/officeart/2005/8/layout/orgChart1"/>
    <dgm:cxn modelId="{28C7FB9B-8F08-4369-B74B-247D7BE64DAD}" type="presOf" srcId="{04496633-464F-4063-9DC1-497CF4D22E72}" destId="{A9DB3F98-ECA1-4B1B-986E-BFAB3C1AED89}" srcOrd="0" destOrd="0" presId="urn:microsoft.com/office/officeart/2005/8/layout/orgChart1"/>
    <dgm:cxn modelId="{3D3679DA-8062-476E-A8F6-EDBABD8A1EB2}" type="presOf" srcId="{FECEC0D7-F025-4BF3-8A6C-89033B3E7001}" destId="{6898AF7E-D245-425F-A93B-BE0A9A0B2AB2}" srcOrd="0" destOrd="0" presId="urn:microsoft.com/office/officeart/2005/8/layout/orgChart1"/>
    <dgm:cxn modelId="{8ABD2DDC-F36E-4EFA-80FD-59761066D1B0}" srcId="{1CCFAAF8-4CF7-43FE-B30D-8DA05CFFA8CF}" destId="{EAFC3F84-6720-44F7-AA5C-18510A122295}" srcOrd="6" destOrd="0" parTransId="{29C79B70-B940-4811-8421-9BFC298BB97E}" sibTransId="{53107232-0486-401B-B6FC-CD8788942AE7}"/>
    <dgm:cxn modelId="{CADB08F0-69A2-4960-B1BB-C01AAEFDC70B}" type="presOf" srcId="{71A19C4B-98A7-4B17-B727-83B31475110B}" destId="{973A9ACF-A132-47F3-9336-EFEE21248073}" srcOrd="0" destOrd="0" presId="urn:microsoft.com/office/officeart/2005/8/layout/orgChart1"/>
    <dgm:cxn modelId="{B3F619C9-245F-42B6-8FDB-77D7939ED164}" type="presOf" srcId="{990747D6-99E0-4C64-A485-7C7C32515219}" destId="{A530E75F-A639-4CD5-95C2-01B39F2883DC}" srcOrd="1" destOrd="0" presId="urn:microsoft.com/office/officeart/2005/8/layout/orgChart1"/>
    <dgm:cxn modelId="{3943F62F-8E3C-46F1-BAF5-AAA452742424}" type="presOf" srcId="{655C2AD6-78D2-48F4-9C71-195B7D6FF5F2}" destId="{BEF97C1B-5A2E-478E-9233-D8F848BD5D75}" srcOrd="0" destOrd="0" presId="urn:microsoft.com/office/officeart/2005/8/layout/orgChart1"/>
    <dgm:cxn modelId="{080AC131-0827-4DD4-A72B-0D180A204FE3}" srcId="{99F918BF-F3E0-489D-B7DD-A6F3E1BE0052}" destId="{9527C710-AA88-4B95-AFE3-BBBFCBC1030F}" srcOrd="0" destOrd="0" parTransId="{CF81A084-3596-4829-B088-4FDD4D9F6096}" sibTransId="{A9516C79-785D-4924-83AE-A8AE57DA7A6B}"/>
    <dgm:cxn modelId="{FC6291FF-04F3-4478-8CEB-52F8ABDA92F9}" type="presOf" srcId="{1734859C-D30E-43D2-ABB6-BEAC8662CE40}" destId="{AFFC26BF-FE2B-4DC2-8CDD-8E1BACDE6502}" srcOrd="0" destOrd="0" presId="urn:microsoft.com/office/officeart/2005/8/layout/orgChart1"/>
    <dgm:cxn modelId="{74A08935-F6B3-4AAE-B02B-6D20D2E13010}" srcId="{0A79F2FC-A696-4193-86D4-F1E7D62453C4}" destId="{92A0E25F-343A-499C-95DE-A87130166D1B}" srcOrd="0" destOrd="0" parTransId="{79D5A7D8-DC8B-426A-B5B3-E88FEA759A63}" sibTransId="{80D7C524-C88A-4FCE-8C1D-8D99282CAE29}"/>
    <dgm:cxn modelId="{3F42C9DC-1063-485B-B44C-2B6B0333C13F}" type="presOf" srcId="{80349ABC-687B-47B7-AC4C-E68664136B4A}" destId="{3C483E10-8BE2-407D-B349-80F4F3BCD46B}" srcOrd="0" destOrd="0" presId="urn:microsoft.com/office/officeart/2005/8/layout/orgChart1"/>
    <dgm:cxn modelId="{F6B75530-FAD3-450C-AF1A-7E0703E5DA3B}" srcId="{0A79F2FC-A696-4193-86D4-F1E7D62453C4}" destId="{99F918BF-F3E0-489D-B7DD-A6F3E1BE0052}" srcOrd="3" destOrd="0" parTransId="{F43E54D2-4DA7-4439-8BDD-87DCB4716C1A}" sibTransId="{503B1A24-A9D3-4F92-9915-BFC9C8F8C689}"/>
    <dgm:cxn modelId="{C2C6EBD4-499C-45DC-838B-5D8B7B97AF80}" type="presOf" srcId="{E00FC936-FE9C-491D-9CA3-6CC37C352AF5}" destId="{3DE0E040-7110-4F29-B855-BBC9390199AA}" srcOrd="0" destOrd="0" presId="urn:microsoft.com/office/officeart/2005/8/layout/orgChart1"/>
    <dgm:cxn modelId="{E623C2BE-5E61-422F-B217-7F4C4C1044AF}" srcId="{0A79F2FC-A696-4193-86D4-F1E7D62453C4}" destId="{D05B1AC2-C91D-4AFC-8CB7-B7F0B28B4FFA}" srcOrd="5" destOrd="0" parTransId="{64F69F8E-918D-4E21-B749-0798861008BF}" sibTransId="{0F0F9A31-7788-4F73-A8C1-FE14A526C86E}"/>
    <dgm:cxn modelId="{C81A8CBE-D93B-4A05-816F-AF101CE4A1B3}" type="presOf" srcId="{6256445A-180A-41CA-8D54-4A1D9339351D}" destId="{961EA332-6385-4390-A470-5732AE45302E}" srcOrd="0" destOrd="0" presId="urn:microsoft.com/office/officeart/2005/8/layout/orgChart1"/>
    <dgm:cxn modelId="{8B671615-6BEC-4FE2-BB29-BEBEC35C798A}" type="presOf" srcId="{4F48C851-C2B1-458A-8F7D-85EAB1667F61}" destId="{3FAF72CF-4769-4391-B97C-AF70E1A269E4}" srcOrd="0" destOrd="0" presId="urn:microsoft.com/office/officeart/2005/8/layout/orgChart1"/>
    <dgm:cxn modelId="{FC8843BC-A174-4DC9-9F43-B423C25178BA}" type="presOf" srcId="{C36A62CE-B3DC-4A06-8DD2-8364E344B2FB}" destId="{BF6A4041-D787-45D8-9964-BC9482687329}" srcOrd="0" destOrd="0" presId="urn:microsoft.com/office/officeart/2005/8/layout/orgChart1"/>
    <dgm:cxn modelId="{DF25DBAA-47CA-490B-864E-40B1898C7EBD}" type="presOf" srcId="{5EC7AC7D-55A1-4EA0-8187-714B1D64D11D}" destId="{4EFE7F4A-4365-4C79-9B8D-2524709CC69D}" srcOrd="0" destOrd="0" presId="urn:microsoft.com/office/officeart/2005/8/layout/orgChart1"/>
    <dgm:cxn modelId="{92672826-181B-4F65-81A0-65A918A325B6}" type="presOf" srcId="{5B34B6A2-19D0-4792-8BA3-6BB9BCE5DC3F}" destId="{B5907126-7F8D-4F89-9A68-2CF91B245DC3}" srcOrd="1" destOrd="0" presId="urn:microsoft.com/office/officeart/2005/8/layout/orgChart1"/>
    <dgm:cxn modelId="{BE41ECB6-3E2B-4B87-936C-B56C828E929C}" type="presOf" srcId="{96573CEB-6E3C-4711-93C4-A42841F879D7}" destId="{65A30CF7-95DC-4A84-A71E-E05E6FF5DB7C}" srcOrd="0" destOrd="0" presId="urn:microsoft.com/office/officeart/2005/8/layout/orgChart1"/>
    <dgm:cxn modelId="{32447866-EA04-4436-B5D0-CA72381AD1B4}" type="presOf" srcId="{79D5A7D8-DC8B-426A-B5B3-E88FEA759A63}" destId="{B99EE042-834E-4848-9609-4B7C52A9FC36}" srcOrd="0" destOrd="0" presId="urn:microsoft.com/office/officeart/2005/8/layout/orgChart1"/>
    <dgm:cxn modelId="{98F139A7-F3AB-4A49-A54B-C314FB3B0469}" type="presOf" srcId="{891A7C91-90D0-4942-9E81-EA694F3C2ADC}" destId="{1D2C0CF6-F4E6-4184-AA29-DEBF145C7DB5}" srcOrd="1" destOrd="0" presId="urn:microsoft.com/office/officeart/2005/8/layout/orgChart1"/>
    <dgm:cxn modelId="{2C0C3FB9-B582-4269-AA70-5169C9E49688}" srcId="{AC08A541-95ED-4C16-B98E-E57DF1DD0770}" destId="{3B55E2BB-627E-47F3-B0C9-6926D81B8F64}" srcOrd="2" destOrd="0" parTransId="{D550FA40-4781-4801-8971-F273E47BA992}" sibTransId="{229E4B80-A0CD-4E6C-8253-6126A9CBB92A}"/>
    <dgm:cxn modelId="{50586846-0BFE-4E78-8623-D19248216BB5}" type="presOf" srcId="{02F89D36-7328-4C07-BDDF-161B5BDB2ED3}" destId="{271C9186-EE7C-491D-8892-FDB1C283A31E}" srcOrd="0" destOrd="0" presId="urn:microsoft.com/office/officeart/2005/8/layout/orgChart1"/>
    <dgm:cxn modelId="{53F6D29D-769F-494F-B084-E9860AF98533}" type="presOf" srcId="{D550FA40-4781-4801-8971-F273E47BA992}" destId="{8ED6F82B-6A51-4FDA-9DB7-11BCC258BC4C}" srcOrd="0" destOrd="0" presId="urn:microsoft.com/office/officeart/2005/8/layout/orgChart1"/>
    <dgm:cxn modelId="{7C3EC272-2ECA-4CCC-906D-0D90421E21D2}" type="presOf" srcId="{F6AB5487-3639-41AF-BD10-E3F724AAC12E}" destId="{A741D695-E50B-45B9-85B1-BC18935539F1}" srcOrd="1" destOrd="0" presId="urn:microsoft.com/office/officeart/2005/8/layout/orgChart1"/>
    <dgm:cxn modelId="{BCD810BF-06E5-43D3-9D08-6D7E89AF7C84}" srcId="{3C23796D-F619-4A94-8A16-F695E2973AA7}" destId="{0937F479-4061-48DC-86E7-551E5F9383A3}" srcOrd="0" destOrd="0" parTransId="{04496633-464F-4063-9DC1-497CF4D22E72}" sibTransId="{61A457BE-9832-42E5-BE31-81B4A4C05391}"/>
    <dgm:cxn modelId="{A580CACC-2FB9-4A4B-8095-740C08EDEF68}" type="presOf" srcId="{5B34B6A2-19D0-4792-8BA3-6BB9BCE5DC3F}" destId="{BED2D3D4-053D-414B-8542-007D70B69F67}" srcOrd="0" destOrd="0" presId="urn:microsoft.com/office/officeart/2005/8/layout/orgChart1"/>
    <dgm:cxn modelId="{F44B2490-D7DD-4B79-9111-210388B6DDA3}" type="presOf" srcId="{4DED8A0B-DAD8-4C80-AEE1-7A4061DB83FB}" destId="{A88B7317-B19E-422A-BA55-87FA99F90FFF}" srcOrd="0" destOrd="0" presId="urn:microsoft.com/office/officeart/2005/8/layout/orgChart1"/>
    <dgm:cxn modelId="{D2ACA0BE-4E4B-4ACB-82AA-1EF87A5FF808}" srcId="{0A79F2FC-A696-4193-86D4-F1E7D62453C4}" destId="{4AC0C85C-0A26-4272-A5AF-8313D6630D04}" srcOrd="1" destOrd="0" parTransId="{6256445A-180A-41CA-8D54-4A1D9339351D}" sibTransId="{848A34FE-916A-4AC5-8030-848635282F8B}"/>
    <dgm:cxn modelId="{DABA9D3C-DC63-45C2-AAFE-4C60144E8D38}" type="presOf" srcId="{AC08A541-95ED-4C16-B98E-E57DF1DD0770}" destId="{74BF6DF7-EF91-4F70-8294-B295EEAFE042}" srcOrd="0" destOrd="0" presId="urn:microsoft.com/office/officeart/2005/8/layout/orgChart1"/>
    <dgm:cxn modelId="{F2511F03-8783-4576-AF7C-03F02A3CCD3B}" type="presOf" srcId="{EB4A91E4-3F9A-4549-B02A-48A5A416C4AE}" destId="{A93218B9-AAED-435A-AB17-D16D52A82C25}" srcOrd="0" destOrd="0" presId="urn:microsoft.com/office/officeart/2005/8/layout/orgChart1"/>
    <dgm:cxn modelId="{0501F16C-3666-4F47-9FA3-075E6255DF4D}" type="presOf" srcId="{FE4741F5-F39A-47B1-ABBF-0BC1AFA2836F}" destId="{897F45E0-582F-41FD-BD26-D4F78FB974A8}" srcOrd="1" destOrd="0" presId="urn:microsoft.com/office/officeart/2005/8/layout/orgChart1"/>
    <dgm:cxn modelId="{16E35095-E15B-4138-92FA-8F893CC63401}" type="presParOf" srcId="{F0FD440C-4E75-4409-AB0F-3791DB17722E}" destId="{B8178C52-7A22-47EE-8642-950F098C9C31}" srcOrd="0" destOrd="0" presId="urn:microsoft.com/office/officeart/2005/8/layout/orgChart1"/>
    <dgm:cxn modelId="{3B97958C-1052-47E5-88D6-08C99C9A39F1}" type="presParOf" srcId="{B8178C52-7A22-47EE-8642-950F098C9C31}" destId="{D006510B-2AB1-41D5-BB55-725609507688}" srcOrd="0" destOrd="0" presId="urn:microsoft.com/office/officeart/2005/8/layout/orgChart1"/>
    <dgm:cxn modelId="{F67683ED-243C-4BCE-92D2-53B8D4FD61CB}" type="presParOf" srcId="{D006510B-2AB1-41D5-BB55-725609507688}" destId="{4AB7596B-CF16-41A8-8272-04C0984C6F3A}" srcOrd="0" destOrd="0" presId="urn:microsoft.com/office/officeart/2005/8/layout/orgChart1"/>
    <dgm:cxn modelId="{5BD93193-9F9F-45A9-8D40-6807946DF499}" type="presParOf" srcId="{D006510B-2AB1-41D5-BB55-725609507688}" destId="{7D0DD4BC-2112-4538-8416-FB438D11A031}" srcOrd="1" destOrd="0" presId="urn:microsoft.com/office/officeart/2005/8/layout/orgChart1"/>
    <dgm:cxn modelId="{D7BCB3B6-4D71-4F6B-BEA7-B4F38BA02CC7}" type="presParOf" srcId="{B8178C52-7A22-47EE-8642-950F098C9C31}" destId="{C8C9A527-16B2-4500-B17D-174C1AA572F1}" srcOrd="1" destOrd="0" presId="urn:microsoft.com/office/officeart/2005/8/layout/orgChart1"/>
    <dgm:cxn modelId="{A5425AD1-AEDE-4AF0-B1EB-CCFA4CFED84A}" type="presParOf" srcId="{C8C9A527-16B2-4500-B17D-174C1AA572F1}" destId="{B99EE042-834E-4848-9609-4B7C52A9FC36}" srcOrd="0" destOrd="0" presId="urn:microsoft.com/office/officeart/2005/8/layout/orgChart1"/>
    <dgm:cxn modelId="{9BEFF46B-DBAD-4ADF-898C-45E9307A5E12}" type="presParOf" srcId="{C8C9A527-16B2-4500-B17D-174C1AA572F1}" destId="{9635175D-4422-4DE8-9CF0-1159B7E19F24}" srcOrd="1" destOrd="0" presId="urn:microsoft.com/office/officeart/2005/8/layout/orgChart1"/>
    <dgm:cxn modelId="{70954191-5D76-4825-92E8-EB05DDF8AFA5}" type="presParOf" srcId="{9635175D-4422-4DE8-9CF0-1159B7E19F24}" destId="{7320815C-D7EA-4DC4-8C56-2E538625CCB6}" srcOrd="0" destOrd="0" presId="urn:microsoft.com/office/officeart/2005/8/layout/orgChart1"/>
    <dgm:cxn modelId="{562A89DB-F35D-43B0-AEA0-D0AB667C327A}" type="presParOf" srcId="{7320815C-D7EA-4DC4-8C56-2E538625CCB6}" destId="{7E9B44EA-00C5-4E8C-A683-CBF7FDF411EA}" srcOrd="0" destOrd="0" presId="urn:microsoft.com/office/officeart/2005/8/layout/orgChart1"/>
    <dgm:cxn modelId="{29703BFE-24D7-4DEB-A066-919D2E4AEC44}" type="presParOf" srcId="{7320815C-D7EA-4DC4-8C56-2E538625CCB6}" destId="{E03CF659-AEE1-4CA8-89CA-11A99D5260AF}" srcOrd="1" destOrd="0" presId="urn:microsoft.com/office/officeart/2005/8/layout/orgChart1"/>
    <dgm:cxn modelId="{60401AAE-D429-4D89-9372-5BEC3A45FD81}" type="presParOf" srcId="{9635175D-4422-4DE8-9CF0-1159B7E19F24}" destId="{3815F445-883A-4099-912A-58E78FA292BA}" srcOrd="1" destOrd="0" presId="urn:microsoft.com/office/officeart/2005/8/layout/orgChart1"/>
    <dgm:cxn modelId="{5C551362-D0A7-4B54-8454-1AB41AEFA4B0}" type="presParOf" srcId="{3815F445-883A-4099-912A-58E78FA292BA}" destId="{01B15306-6BB0-4E99-9D1E-C8E3B0E26373}" srcOrd="0" destOrd="0" presId="urn:microsoft.com/office/officeart/2005/8/layout/orgChart1"/>
    <dgm:cxn modelId="{63F35C6A-9633-4596-BBB6-3F6D0FDBF787}" type="presParOf" srcId="{3815F445-883A-4099-912A-58E78FA292BA}" destId="{E8E01B11-2D19-4C37-A705-10480389EC73}" srcOrd="1" destOrd="0" presId="urn:microsoft.com/office/officeart/2005/8/layout/orgChart1"/>
    <dgm:cxn modelId="{7D099B25-DCEF-4612-B2B0-88AEB3A8E00D}" type="presParOf" srcId="{E8E01B11-2D19-4C37-A705-10480389EC73}" destId="{5C901E78-BB82-435C-A49C-9F39B2FB1D52}" srcOrd="0" destOrd="0" presId="urn:microsoft.com/office/officeart/2005/8/layout/orgChart1"/>
    <dgm:cxn modelId="{900C5B61-6BA7-4BBD-83E0-F00BF698A8E9}" type="presParOf" srcId="{5C901E78-BB82-435C-A49C-9F39B2FB1D52}" destId="{A93218B9-AAED-435A-AB17-D16D52A82C25}" srcOrd="0" destOrd="0" presId="urn:microsoft.com/office/officeart/2005/8/layout/orgChart1"/>
    <dgm:cxn modelId="{4199A542-FCB3-470C-8842-43DCC960DA18}" type="presParOf" srcId="{5C901E78-BB82-435C-A49C-9F39B2FB1D52}" destId="{23F4B383-5AB0-4D03-ABCB-B4370400CDDE}" srcOrd="1" destOrd="0" presId="urn:microsoft.com/office/officeart/2005/8/layout/orgChart1"/>
    <dgm:cxn modelId="{E7FB3BE0-03BB-4D3E-B57D-90D50EF29A59}" type="presParOf" srcId="{E8E01B11-2D19-4C37-A705-10480389EC73}" destId="{C25244B6-8141-4312-AD94-81DFC0BBB59B}" srcOrd="1" destOrd="0" presId="urn:microsoft.com/office/officeart/2005/8/layout/orgChart1"/>
    <dgm:cxn modelId="{A49F948E-0D47-45E8-8308-B7BC29D1E584}" type="presParOf" srcId="{C25244B6-8141-4312-AD94-81DFC0BBB59B}" destId="{02985F9E-E845-48EB-81B7-68D78A7481E1}" srcOrd="0" destOrd="0" presId="urn:microsoft.com/office/officeart/2005/8/layout/orgChart1"/>
    <dgm:cxn modelId="{DDF8FF59-DD66-43FF-9A29-4966A8C4F925}" type="presParOf" srcId="{C25244B6-8141-4312-AD94-81DFC0BBB59B}" destId="{C57DE7F4-CD43-4DF9-9A78-6DBD6F996105}" srcOrd="1" destOrd="0" presId="urn:microsoft.com/office/officeart/2005/8/layout/orgChart1"/>
    <dgm:cxn modelId="{C20DC80E-F04D-469B-88F5-A3ACE276FCC6}" type="presParOf" srcId="{C57DE7F4-CD43-4DF9-9A78-6DBD6F996105}" destId="{B3BF5375-1856-4041-8EA7-C5DBFC0D7707}" srcOrd="0" destOrd="0" presId="urn:microsoft.com/office/officeart/2005/8/layout/orgChart1"/>
    <dgm:cxn modelId="{968AF9C5-5A40-4A90-B40C-3D0EB238E932}" type="presParOf" srcId="{B3BF5375-1856-4041-8EA7-C5DBFC0D7707}" destId="{CAC01F7C-FFFA-4A19-B272-F77EC2226052}" srcOrd="0" destOrd="0" presId="urn:microsoft.com/office/officeart/2005/8/layout/orgChart1"/>
    <dgm:cxn modelId="{1DD344F4-CF48-42D2-B00D-5BE55EC210D1}" type="presParOf" srcId="{B3BF5375-1856-4041-8EA7-C5DBFC0D7707}" destId="{A0881D8C-7494-407F-B2AD-9AA742C2A153}" srcOrd="1" destOrd="0" presId="urn:microsoft.com/office/officeart/2005/8/layout/orgChart1"/>
    <dgm:cxn modelId="{E4A4A706-4D11-4D95-B14F-AC55D9EB6185}" type="presParOf" srcId="{C57DE7F4-CD43-4DF9-9A78-6DBD6F996105}" destId="{69A7BACE-8366-45E0-9051-0E296B7F6B62}" srcOrd="1" destOrd="0" presId="urn:microsoft.com/office/officeart/2005/8/layout/orgChart1"/>
    <dgm:cxn modelId="{D041F327-1190-4DF5-AC76-E9812E50F625}" type="presParOf" srcId="{C57DE7F4-CD43-4DF9-9A78-6DBD6F996105}" destId="{2BDBA0FB-7022-44E5-BD17-500A83878790}" srcOrd="2" destOrd="0" presId="urn:microsoft.com/office/officeart/2005/8/layout/orgChart1"/>
    <dgm:cxn modelId="{8C0453CE-8499-4B47-96F1-68D3930301B5}" type="presParOf" srcId="{E8E01B11-2D19-4C37-A705-10480389EC73}" destId="{7233E240-8214-4B57-B228-D922D0ECCBF1}" srcOrd="2" destOrd="0" presId="urn:microsoft.com/office/officeart/2005/8/layout/orgChart1"/>
    <dgm:cxn modelId="{6F28DF20-F085-4065-B538-8FEE5435922A}" type="presParOf" srcId="{3815F445-883A-4099-912A-58E78FA292BA}" destId="{BDC0ADFC-7DAB-429C-97C2-1A30C41F60E4}" srcOrd="2" destOrd="0" presId="urn:microsoft.com/office/officeart/2005/8/layout/orgChart1"/>
    <dgm:cxn modelId="{E918265E-F410-42E0-8B30-1D13652B56AE}" type="presParOf" srcId="{3815F445-883A-4099-912A-58E78FA292BA}" destId="{CD7EE883-2773-4FAC-B9D1-0D6A6036F057}" srcOrd="3" destOrd="0" presId="urn:microsoft.com/office/officeart/2005/8/layout/orgChart1"/>
    <dgm:cxn modelId="{239EDB9B-E354-47C6-A643-D4C40E47E40F}" type="presParOf" srcId="{CD7EE883-2773-4FAC-B9D1-0D6A6036F057}" destId="{8A84E2CE-6DEC-4F64-B680-937F939AE3A7}" srcOrd="0" destOrd="0" presId="urn:microsoft.com/office/officeart/2005/8/layout/orgChart1"/>
    <dgm:cxn modelId="{AF0B2C7E-73C6-445A-A3E7-2142137B8BCC}" type="presParOf" srcId="{8A84E2CE-6DEC-4F64-B680-937F939AE3A7}" destId="{A88B7317-B19E-422A-BA55-87FA99F90FFF}" srcOrd="0" destOrd="0" presId="urn:microsoft.com/office/officeart/2005/8/layout/orgChart1"/>
    <dgm:cxn modelId="{4086E50E-97FB-4C65-8AE7-D0AA80FCDD07}" type="presParOf" srcId="{8A84E2CE-6DEC-4F64-B680-937F939AE3A7}" destId="{943ECD6F-ADC1-4588-AC7B-E684C0FDEF4A}" srcOrd="1" destOrd="0" presId="urn:microsoft.com/office/officeart/2005/8/layout/orgChart1"/>
    <dgm:cxn modelId="{BFAF65A7-1B28-4896-85B3-3337835B3034}" type="presParOf" srcId="{CD7EE883-2773-4FAC-B9D1-0D6A6036F057}" destId="{B40EA079-80B2-4F7D-9D48-0E7E95781266}" srcOrd="1" destOrd="0" presId="urn:microsoft.com/office/officeart/2005/8/layout/orgChart1"/>
    <dgm:cxn modelId="{36DB9D6D-DC9A-46EF-A5BC-6C2BA3A1A8F1}" type="presParOf" srcId="{B40EA079-80B2-4F7D-9D48-0E7E95781266}" destId="{4EFE7F4A-4365-4C79-9B8D-2524709CC69D}" srcOrd="0" destOrd="0" presId="urn:microsoft.com/office/officeart/2005/8/layout/orgChart1"/>
    <dgm:cxn modelId="{2A90048F-3F64-4DAD-AFF5-35B25074D7AE}" type="presParOf" srcId="{B40EA079-80B2-4F7D-9D48-0E7E95781266}" destId="{55B6D464-A103-42FE-9601-BEEA04125D88}" srcOrd="1" destOrd="0" presId="urn:microsoft.com/office/officeart/2005/8/layout/orgChart1"/>
    <dgm:cxn modelId="{D354E529-5274-4D23-B162-DB763D33DBD7}" type="presParOf" srcId="{55B6D464-A103-42FE-9601-BEEA04125D88}" destId="{659D0910-33BD-47EE-85BA-ABF8689F51A7}" srcOrd="0" destOrd="0" presId="urn:microsoft.com/office/officeart/2005/8/layout/orgChart1"/>
    <dgm:cxn modelId="{4CF7FD20-A735-46B1-A99E-62F65612E401}" type="presParOf" srcId="{659D0910-33BD-47EE-85BA-ABF8689F51A7}" destId="{5B17CC0D-6C25-4D36-B049-3ABB58CC9F69}" srcOrd="0" destOrd="0" presId="urn:microsoft.com/office/officeart/2005/8/layout/orgChart1"/>
    <dgm:cxn modelId="{A8915FA1-99F3-4275-B06C-3E726DABCE4E}" type="presParOf" srcId="{659D0910-33BD-47EE-85BA-ABF8689F51A7}" destId="{90CC2341-A926-43F6-BA65-6F74BE55CC50}" srcOrd="1" destOrd="0" presId="urn:microsoft.com/office/officeart/2005/8/layout/orgChart1"/>
    <dgm:cxn modelId="{9916CF92-CA54-4CF1-BC44-7A242796312F}" type="presParOf" srcId="{55B6D464-A103-42FE-9601-BEEA04125D88}" destId="{B6E86890-0877-43F9-96F6-5D7A2305906A}" srcOrd="1" destOrd="0" presId="urn:microsoft.com/office/officeart/2005/8/layout/orgChart1"/>
    <dgm:cxn modelId="{66B5210D-B4D1-4DBD-9021-D3A255EC8191}" type="presParOf" srcId="{55B6D464-A103-42FE-9601-BEEA04125D88}" destId="{FC20C014-692B-4A2F-857A-40612918C617}" srcOrd="2" destOrd="0" presId="urn:microsoft.com/office/officeart/2005/8/layout/orgChart1"/>
    <dgm:cxn modelId="{CF439761-435A-488F-B38E-AFCBF849BB89}" type="presParOf" srcId="{CD7EE883-2773-4FAC-B9D1-0D6A6036F057}" destId="{1807B023-36FF-4FE9-A8DD-FCA66E58ECD8}" srcOrd="2" destOrd="0" presId="urn:microsoft.com/office/officeart/2005/8/layout/orgChart1"/>
    <dgm:cxn modelId="{F03B3120-23BE-4867-AE06-26E3360CC408}" type="presParOf" srcId="{9635175D-4422-4DE8-9CF0-1159B7E19F24}" destId="{B53832A7-AFF1-44C3-BAFC-D113407CB9EA}" srcOrd="2" destOrd="0" presId="urn:microsoft.com/office/officeart/2005/8/layout/orgChart1"/>
    <dgm:cxn modelId="{515D538B-7999-4F70-97CA-72796E9234CE}" type="presParOf" srcId="{C8C9A527-16B2-4500-B17D-174C1AA572F1}" destId="{961EA332-6385-4390-A470-5732AE45302E}" srcOrd="2" destOrd="0" presId="urn:microsoft.com/office/officeart/2005/8/layout/orgChart1"/>
    <dgm:cxn modelId="{8E06BB53-5190-4F9D-8F7F-ECBC2F7220E4}" type="presParOf" srcId="{C8C9A527-16B2-4500-B17D-174C1AA572F1}" destId="{4D467570-3F9C-4956-811A-1614E883CE58}" srcOrd="3" destOrd="0" presId="urn:microsoft.com/office/officeart/2005/8/layout/orgChart1"/>
    <dgm:cxn modelId="{86542E52-9CCD-4612-8CD1-95184393969A}" type="presParOf" srcId="{4D467570-3F9C-4956-811A-1614E883CE58}" destId="{51E24F8B-4120-46D6-9FA5-7B529B9993FF}" srcOrd="0" destOrd="0" presId="urn:microsoft.com/office/officeart/2005/8/layout/orgChart1"/>
    <dgm:cxn modelId="{4248EBEF-5A93-44C3-94EB-7B479F2DFA67}" type="presParOf" srcId="{51E24F8B-4120-46D6-9FA5-7B529B9993FF}" destId="{0E09B625-9B67-4361-AE3A-C849FFBA94D0}" srcOrd="0" destOrd="0" presId="urn:microsoft.com/office/officeart/2005/8/layout/orgChart1"/>
    <dgm:cxn modelId="{48DB69CB-9D0E-45BA-9E00-0321668D2A11}" type="presParOf" srcId="{51E24F8B-4120-46D6-9FA5-7B529B9993FF}" destId="{0A577D22-7C08-49CC-9E85-D93831C23282}" srcOrd="1" destOrd="0" presId="urn:microsoft.com/office/officeart/2005/8/layout/orgChart1"/>
    <dgm:cxn modelId="{6B92AA5E-20B8-4B6A-B46E-4E9B0A70DCCB}" type="presParOf" srcId="{4D467570-3F9C-4956-811A-1614E883CE58}" destId="{59CC48C6-1FFF-4F62-9792-36207252C150}" srcOrd="1" destOrd="0" presId="urn:microsoft.com/office/officeart/2005/8/layout/orgChart1"/>
    <dgm:cxn modelId="{978E5E10-503F-4A29-B0AE-C1F87507AD9F}" type="presParOf" srcId="{59CC48C6-1FFF-4F62-9792-36207252C150}" destId="{01130993-DDC2-490A-8387-7EA8B1A7C3B9}" srcOrd="0" destOrd="0" presId="urn:microsoft.com/office/officeart/2005/8/layout/orgChart1"/>
    <dgm:cxn modelId="{474A9F68-E885-4772-8A0E-B0089675684D}" type="presParOf" srcId="{59CC48C6-1FFF-4F62-9792-36207252C150}" destId="{6E6BA2CC-44C3-4C71-B9A5-B6E8EA737FB6}" srcOrd="1" destOrd="0" presId="urn:microsoft.com/office/officeart/2005/8/layout/orgChart1"/>
    <dgm:cxn modelId="{BBA5915C-21D6-4F68-9443-3D88A62A08FA}" type="presParOf" srcId="{6E6BA2CC-44C3-4C71-B9A5-B6E8EA737FB6}" destId="{EBFBD72F-737D-40CD-B8DD-C7F1078ADE4D}" srcOrd="0" destOrd="0" presId="urn:microsoft.com/office/officeart/2005/8/layout/orgChart1"/>
    <dgm:cxn modelId="{D747DD7B-B9D9-4294-9DE8-8A07F694CE22}" type="presParOf" srcId="{EBFBD72F-737D-40CD-B8DD-C7F1078ADE4D}" destId="{74BF6DF7-EF91-4F70-8294-B295EEAFE042}" srcOrd="0" destOrd="0" presId="urn:microsoft.com/office/officeart/2005/8/layout/orgChart1"/>
    <dgm:cxn modelId="{3EFD76F8-15F8-4A15-8F8E-355D7965D793}" type="presParOf" srcId="{EBFBD72F-737D-40CD-B8DD-C7F1078ADE4D}" destId="{7B4AF87D-A942-4BBA-9794-F8513C88CC7C}" srcOrd="1" destOrd="0" presId="urn:microsoft.com/office/officeart/2005/8/layout/orgChart1"/>
    <dgm:cxn modelId="{12EF3EB1-8310-4691-8F05-63C1E75F4745}" type="presParOf" srcId="{6E6BA2CC-44C3-4C71-B9A5-B6E8EA737FB6}" destId="{2E1168A7-CF5A-4E53-9D85-E150283251E0}" srcOrd="1" destOrd="0" presId="urn:microsoft.com/office/officeart/2005/8/layout/orgChart1"/>
    <dgm:cxn modelId="{15D85FD6-B655-4808-9CCF-C83EBDBFB18F}" type="presParOf" srcId="{2E1168A7-CF5A-4E53-9D85-E150283251E0}" destId="{D6F66A04-87FD-4539-88FB-AD76939CF683}" srcOrd="0" destOrd="0" presId="urn:microsoft.com/office/officeart/2005/8/layout/orgChart1"/>
    <dgm:cxn modelId="{6D273CE2-E420-4400-9F50-B4C9D62DA822}" type="presParOf" srcId="{2E1168A7-CF5A-4E53-9D85-E150283251E0}" destId="{37293308-27A0-44C0-95EF-847FF0C02402}" srcOrd="1" destOrd="0" presId="urn:microsoft.com/office/officeart/2005/8/layout/orgChart1"/>
    <dgm:cxn modelId="{C1ED1ED2-7061-4C00-8696-989EA9EE4B62}" type="presParOf" srcId="{37293308-27A0-44C0-95EF-847FF0C02402}" destId="{94BBA39E-9FE5-494A-A1C7-4D5743A51310}" srcOrd="0" destOrd="0" presId="urn:microsoft.com/office/officeart/2005/8/layout/orgChart1"/>
    <dgm:cxn modelId="{6518D8AB-1DB1-4168-997F-4CA434BAC3E3}" type="presParOf" srcId="{94BBA39E-9FE5-494A-A1C7-4D5743A51310}" destId="{1367E55F-07CC-4F2B-A9A3-0298C168B41A}" srcOrd="0" destOrd="0" presId="urn:microsoft.com/office/officeart/2005/8/layout/orgChart1"/>
    <dgm:cxn modelId="{9E8456B5-CF60-4439-B06D-3CEB7B80ABAD}" type="presParOf" srcId="{94BBA39E-9FE5-494A-A1C7-4D5743A51310}" destId="{A741D695-E50B-45B9-85B1-BC18935539F1}" srcOrd="1" destOrd="0" presId="urn:microsoft.com/office/officeart/2005/8/layout/orgChart1"/>
    <dgm:cxn modelId="{CB78CDB1-93C1-410D-B8FC-21199BB1E2B8}" type="presParOf" srcId="{37293308-27A0-44C0-95EF-847FF0C02402}" destId="{C6738577-FE9F-4058-823B-CF12101E606D}" srcOrd="1" destOrd="0" presId="urn:microsoft.com/office/officeart/2005/8/layout/orgChart1"/>
    <dgm:cxn modelId="{86CB2720-F860-4729-88EA-7A33C2CE3BD7}" type="presParOf" srcId="{37293308-27A0-44C0-95EF-847FF0C02402}" destId="{A3561A50-51BD-4BE4-9ACE-66E797213EE3}" srcOrd="2" destOrd="0" presId="urn:microsoft.com/office/officeart/2005/8/layout/orgChart1"/>
    <dgm:cxn modelId="{3D71E5CC-5B11-4532-9479-63D19C8FBB95}" type="presParOf" srcId="{2E1168A7-CF5A-4E53-9D85-E150283251E0}" destId="{9DE5B8F2-2C54-4711-A410-CFEA543E0EE4}" srcOrd="2" destOrd="0" presId="urn:microsoft.com/office/officeart/2005/8/layout/orgChart1"/>
    <dgm:cxn modelId="{BABA4FE7-5681-460F-85EE-79539076B3E9}" type="presParOf" srcId="{2E1168A7-CF5A-4E53-9D85-E150283251E0}" destId="{53362507-7A75-4477-A797-E0D8C37DCE91}" srcOrd="3" destOrd="0" presId="urn:microsoft.com/office/officeart/2005/8/layout/orgChart1"/>
    <dgm:cxn modelId="{52BDB455-3101-4037-9474-632647FEC4C8}" type="presParOf" srcId="{53362507-7A75-4477-A797-E0D8C37DCE91}" destId="{437A4E93-2CF0-43BC-A30F-46E245D0A93A}" srcOrd="0" destOrd="0" presId="urn:microsoft.com/office/officeart/2005/8/layout/orgChart1"/>
    <dgm:cxn modelId="{F4BDE500-8A0C-4061-85DB-73C25BBB75DA}" type="presParOf" srcId="{437A4E93-2CF0-43BC-A30F-46E245D0A93A}" destId="{3C483E10-8BE2-407D-B349-80F4F3BCD46B}" srcOrd="0" destOrd="0" presId="urn:microsoft.com/office/officeart/2005/8/layout/orgChart1"/>
    <dgm:cxn modelId="{4138A1EB-525B-4F44-BDC4-6BCA208DF257}" type="presParOf" srcId="{437A4E93-2CF0-43BC-A30F-46E245D0A93A}" destId="{177108E9-E77F-463C-963A-F69CD8CC145F}" srcOrd="1" destOrd="0" presId="urn:microsoft.com/office/officeart/2005/8/layout/orgChart1"/>
    <dgm:cxn modelId="{9AE5A403-D394-46FF-ADAC-58077AFCC3A5}" type="presParOf" srcId="{53362507-7A75-4477-A797-E0D8C37DCE91}" destId="{D4FECB6F-1FB3-4268-A760-D24DC8DE49A1}" srcOrd="1" destOrd="0" presId="urn:microsoft.com/office/officeart/2005/8/layout/orgChart1"/>
    <dgm:cxn modelId="{A4776B8A-194E-4B9A-B941-11DEF0BCCFB4}" type="presParOf" srcId="{53362507-7A75-4477-A797-E0D8C37DCE91}" destId="{64169128-EF92-4B59-816A-039770BA6D26}" srcOrd="2" destOrd="0" presId="urn:microsoft.com/office/officeart/2005/8/layout/orgChart1"/>
    <dgm:cxn modelId="{2EC8765A-651D-4276-A566-80E13FFB5341}" type="presParOf" srcId="{2E1168A7-CF5A-4E53-9D85-E150283251E0}" destId="{8ED6F82B-6A51-4FDA-9DB7-11BCC258BC4C}" srcOrd="4" destOrd="0" presId="urn:microsoft.com/office/officeart/2005/8/layout/orgChart1"/>
    <dgm:cxn modelId="{39306A02-B5B3-4B4E-BDDB-56A490B15AD8}" type="presParOf" srcId="{2E1168A7-CF5A-4E53-9D85-E150283251E0}" destId="{2CEDD791-8652-4BC3-B059-2712ACED709C}" srcOrd="5" destOrd="0" presId="urn:microsoft.com/office/officeart/2005/8/layout/orgChart1"/>
    <dgm:cxn modelId="{8FBEE67E-E7C1-4C21-A559-B25914AE54C9}" type="presParOf" srcId="{2CEDD791-8652-4BC3-B059-2712ACED709C}" destId="{D3ECA09C-71DA-4F40-B2DC-1DE82BEC81E7}" srcOrd="0" destOrd="0" presId="urn:microsoft.com/office/officeart/2005/8/layout/orgChart1"/>
    <dgm:cxn modelId="{4DB3325D-9F88-4C7A-BA91-5CEB3249A9F3}" type="presParOf" srcId="{D3ECA09C-71DA-4F40-B2DC-1DE82BEC81E7}" destId="{7F5A7CDF-3CD9-4414-AB5D-8682F3FAB949}" srcOrd="0" destOrd="0" presId="urn:microsoft.com/office/officeart/2005/8/layout/orgChart1"/>
    <dgm:cxn modelId="{43614925-93BA-423F-BF04-6D278F7F52E0}" type="presParOf" srcId="{D3ECA09C-71DA-4F40-B2DC-1DE82BEC81E7}" destId="{17A86177-220A-49A7-B59C-C113577848D8}" srcOrd="1" destOrd="0" presId="urn:microsoft.com/office/officeart/2005/8/layout/orgChart1"/>
    <dgm:cxn modelId="{DA0AD1FA-9AEF-457E-94F2-84D4D29B2D74}" type="presParOf" srcId="{2CEDD791-8652-4BC3-B059-2712ACED709C}" destId="{EFC280C7-0393-4F12-8141-69C408DF4A0A}" srcOrd="1" destOrd="0" presId="urn:microsoft.com/office/officeart/2005/8/layout/orgChart1"/>
    <dgm:cxn modelId="{FFF896A8-DB46-4A60-893C-518E011CD37E}" type="presParOf" srcId="{2CEDD791-8652-4BC3-B059-2712ACED709C}" destId="{35B611A8-66DF-4799-82AD-079A7D4BFCE6}" srcOrd="2" destOrd="0" presId="urn:microsoft.com/office/officeart/2005/8/layout/orgChart1"/>
    <dgm:cxn modelId="{3A232338-1124-48B6-BE75-0AD376A4AC91}" type="presParOf" srcId="{6E6BA2CC-44C3-4C71-B9A5-B6E8EA737FB6}" destId="{5578262D-EC42-4746-BFE7-1DF11CAE70EB}" srcOrd="2" destOrd="0" presId="urn:microsoft.com/office/officeart/2005/8/layout/orgChart1"/>
    <dgm:cxn modelId="{14D75D51-9342-4116-83C6-728223E8F977}" type="presParOf" srcId="{4D467570-3F9C-4956-811A-1614E883CE58}" destId="{6AD45BBE-8ADA-4B25-AA17-865D3FC991DC}" srcOrd="2" destOrd="0" presId="urn:microsoft.com/office/officeart/2005/8/layout/orgChart1"/>
    <dgm:cxn modelId="{BF7623CF-58A8-47EB-BA68-55FB8D6169D3}" type="presParOf" srcId="{C8C9A527-16B2-4500-B17D-174C1AA572F1}" destId="{E840D043-0654-4527-939D-AD6D4F24CE6A}" srcOrd="4" destOrd="0" presId="urn:microsoft.com/office/officeart/2005/8/layout/orgChart1"/>
    <dgm:cxn modelId="{4FECF103-08EB-416A-8A98-CC4332FED81F}" type="presParOf" srcId="{C8C9A527-16B2-4500-B17D-174C1AA572F1}" destId="{1BEDD759-1A2E-495D-B950-5ED0D79ACBF2}" srcOrd="5" destOrd="0" presId="urn:microsoft.com/office/officeart/2005/8/layout/orgChart1"/>
    <dgm:cxn modelId="{52702B41-4EFF-43E9-B3FA-B4814946276D}" type="presParOf" srcId="{1BEDD759-1A2E-495D-B950-5ED0D79ACBF2}" destId="{5A9FBFA7-98E4-4352-B147-63A6E0B8F7C2}" srcOrd="0" destOrd="0" presId="urn:microsoft.com/office/officeart/2005/8/layout/orgChart1"/>
    <dgm:cxn modelId="{8B8107EA-B9C0-4BDA-8F36-44BD681AEA0D}" type="presParOf" srcId="{5A9FBFA7-98E4-4352-B147-63A6E0B8F7C2}" destId="{D4598C9C-8AFE-449C-B9A8-1266277D3EAC}" srcOrd="0" destOrd="0" presId="urn:microsoft.com/office/officeart/2005/8/layout/orgChart1"/>
    <dgm:cxn modelId="{1B5DC408-0158-424A-9954-2226EB1C9B64}" type="presParOf" srcId="{5A9FBFA7-98E4-4352-B147-63A6E0B8F7C2}" destId="{B35198E6-B140-458B-A332-17526DA8E45F}" srcOrd="1" destOrd="0" presId="urn:microsoft.com/office/officeart/2005/8/layout/orgChart1"/>
    <dgm:cxn modelId="{1A8DB99D-EEDE-41D3-921B-6D27ECE19D89}" type="presParOf" srcId="{1BEDD759-1A2E-495D-B950-5ED0D79ACBF2}" destId="{0D57DAF0-A04D-4735-9269-0198A3851134}" srcOrd="1" destOrd="0" presId="urn:microsoft.com/office/officeart/2005/8/layout/orgChart1"/>
    <dgm:cxn modelId="{66436F4A-D060-4E28-9B11-B5C0F4A524E2}" type="presParOf" srcId="{0D57DAF0-A04D-4735-9269-0198A3851134}" destId="{3DF567E4-9E14-4D53-91AC-A5D2905B0F45}" srcOrd="0" destOrd="0" presId="urn:microsoft.com/office/officeart/2005/8/layout/orgChart1"/>
    <dgm:cxn modelId="{89EE9BB8-0321-4DDC-96CC-F17AF7F77D50}" type="presParOf" srcId="{0D57DAF0-A04D-4735-9269-0198A3851134}" destId="{B7E58C56-759B-424C-B850-5D660E49078D}" srcOrd="1" destOrd="0" presId="urn:microsoft.com/office/officeart/2005/8/layout/orgChart1"/>
    <dgm:cxn modelId="{337A0422-855C-4FA6-BBE3-61B07D3B6FE6}" type="presParOf" srcId="{B7E58C56-759B-424C-B850-5D660E49078D}" destId="{155EC44E-1112-4CFF-B37F-7F6BF61BBBC7}" srcOrd="0" destOrd="0" presId="urn:microsoft.com/office/officeart/2005/8/layout/orgChart1"/>
    <dgm:cxn modelId="{9E472259-FBA6-4CC7-82B5-D4AC016B9BB7}" type="presParOf" srcId="{155EC44E-1112-4CFF-B37F-7F6BF61BBBC7}" destId="{AB19887E-FB9C-4F40-9352-204CEAF4258B}" srcOrd="0" destOrd="0" presId="urn:microsoft.com/office/officeart/2005/8/layout/orgChart1"/>
    <dgm:cxn modelId="{18441655-4005-4C62-AC0C-3B492C4A305A}" type="presParOf" srcId="{155EC44E-1112-4CFF-B37F-7F6BF61BBBC7}" destId="{630F9694-5917-4942-B942-7FB2721FF6B3}" srcOrd="1" destOrd="0" presId="urn:microsoft.com/office/officeart/2005/8/layout/orgChart1"/>
    <dgm:cxn modelId="{5170ACF1-EBD7-48C5-B379-992517BFCDF8}" type="presParOf" srcId="{B7E58C56-759B-424C-B850-5D660E49078D}" destId="{C9699C51-1AAD-44B2-8DC5-C8CDB763BD7D}" srcOrd="1" destOrd="0" presId="urn:microsoft.com/office/officeart/2005/8/layout/orgChart1"/>
    <dgm:cxn modelId="{8F265727-CEB7-4A8B-9CF6-737399A5DBFA}" type="presParOf" srcId="{B7E58C56-759B-424C-B850-5D660E49078D}" destId="{04A42785-C9FC-407A-A565-8D2D91A31EA5}" srcOrd="2" destOrd="0" presId="urn:microsoft.com/office/officeart/2005/8/layout/orgChart1"/>
    <dgm:cxn modelId="{CD473E46-3B8F-445A-8F3E-7A2E7E4C2B02}" type="presParOf" srcId="{0D57DAF0-A04D-4735-9269-0198A3851134}" destId="{3DF71968-43B6-4D52-B43E-7E905D6993EA}" srcOrd="2" destOrd="0" presId="urn:microsoft.com/office/officeart/2005/8/layout/orgChart1"/>
    <dgm:cxn modelId="{BC1A2006-B1D2-46A3-801E-8F2F34185C87}" type="presParOf" srcId="{0D57DAF0-A04D-4735-9269-0198A3851134}" destId="{6B73495D-DA42-43C7-B8B2-DC1407BC38AC}" srcOrd="3" destOrd="0" presId="urn:microsoft.com/office/officeart/2005/8/layout/orgChart1"/>
    <dgm:cxn modelId="{191CACED-30B4-4D79-ABE5-136587C17F3A}" type="presParOf" srcId="{6B73495D-DA42-43C7-B8B2-DC1407BC38AC}" destId="{79EC7D1C-41CF-4CE3-A643-897487826823}" srcOrd="0" destOrd="0" presId="urn:microsoft.com/office/officeart/2005/8/layout/orgChart1"/>
    <dgm:cxn modelId="{277AF1F1-B0C9-41F5-853C-D5D968F15B0F}" type="presParOf" srcId="{79EC7D1C-41CF-4CE3-A643-897487826823}" destId="{BED2D3D4-053D-414B-8542-007D70B69F67}" srcOrd="0" destOrd="0" presId="urn:microsoft.com/office/officeart/2005/8/layout/orgChart1"/>
    <dgm:cxn modelId="{2890F75E-B04E-4A63-8F8A-68FA77C36C04}" type="presParOf" srcId="{79EC7D1C-41CF-4CE3-A643-897487826823}" destId="{B5907126-7F8D-4F89-9A68-2CF91B245DC3}" srcOrd="1" destOrd="0" presId="urn:microsoft.com/office/officeart/2005/8/layout/orgChart1"/>
    <dgm:cxn modelId="{F1E29E1F-22E4-4896-BE4D-6F796ADCC9E3}" type="presParOf" srcId="{6B73495D-DA42-43C7-B8B2-DC1407BC38AC}" destId="{4871DC46-79B3-499C-9DF6-81B8C6A3A119}" srcOrd="1" destOrd="0" presId="urn:microsoft.com/office/officeart/2005/8/layout/orgChart1"/>
    <dgm:cxn modelId="{E2A7C48F-82C8-446C-9F4D-6DFAF20541F6}" type="presParOf" srcId="{6B73495D-DA42-43C7-B8B2-DC1407BC38AC}" destId="{E629CA60-6543-454C-A2BA-7DFBC0B5DB84}" srcOrd="2" destOrd="0" presId="urn:microsoft.com/office/officeart/2005/8/layout/orgChart1"/>
    <dgm:cxn modelId="{F1841DA4-841C-4B80-817D-4AA229B30A2F}" type="presParOf" srcId="{0D57DAF0-A04D-4735-9269-0198A3851134}" destId="{BF6A4041-D787-45D8-9964-BC9482687329}" srcOrd="4" destOrd="0" presId="urn:microsoft.com/office/officeart/2005/8/layout/orgChart1"/>
    <dgm:cxn modelId="{82845CE5-D74C-441D-B40B-F4F7B257909C}" type="presParOf" srcId="{0D57DAF0-A04D-4735-9269-0198A3851134}" destId="{DE47CA1C-2048-491C-8D28-8DD27FF1C4D5}" srcOrd="5" destOrd="0" presId="urn:microsoft.com/office/officeart/2005/8/layout/orgChart1"/>
    <dgm:cxn modelId="{9C637EBA-AE0D-4647-8533-E95DD5AB99FA}" type="presParOf" srcId="{DE47CA1C-2048-491C-8D28-8DD27FF1C4D5}" destId="{549FB554-3FE3-4A88-91A9-35A6B9B2EE7F}" srcOrd="0" destOrd="0" presId="urn:microsoft.com/office/officeart/2005/8/layout/orgChart1"/>
    <dgm:cxn modelId="{6F3EFADE-AD84-4A6D-AEE8-999E41FEC910}" type="presParOf" srcId="{549FB554-3FE3-4A88-91A9-35A6B9B2EE7F}" destId="{1542AEE3-5620-4E3F-B76E-B743913AD4D1}" srcOrd="0" destOrd="0" presId="urn:microsoft.com/office/officeart/2005/8/layout/orgChart1"/>
    <dgm:cxn modelId="{CACA353C-EAD5-4997-AE24-3BF223398575}" type="presParOf" srcId="{549FB554-3FE3-4A88-91A9-35A6B9B2EE7F}" destId="{215FBA71-A464-47B4-BDDB-6142BFD4C4DC}" srcOrd="1" destOrd="0" presId="urn:microsoft.com/office/officeart/2005/8/layout/orgChart1"/>
    <dgm:cxn modelId="{2D84B1F6-BC1C-4674-BC88-F6C55E744D13}" type="presParOf" srcId="{DE47CA1C-2048-491C-8D28-8DD27FF1C4D5}" destId="{8CB91684-04E1-40BB-AB70-9D87911A35FB}" srcOrd="1" destOrd="0" presId="urn:microsoft.com/office/officeart/2005/8/layout/orgChart1"/>
    <dgm:cxn modelId="{47149DD5-DA81-4B1C-8755-E962C771DADF}" type="presParOf" srcId="{DE47CA1C-2048-491C-8D28-8DD27FF1C4D5}" destId="{27E087D4-8938-45DE-BA3A-B554FA885674}" srcOrd="2" destOrd="0" presId="urn:microsoft.com/office/officeart/2005/8/layout/orgChart1"/>
    <dgm:cxn modelId="{13518834-9F0D-4C5A-8823-F88FB473A6FA}" type="presParOf" srcId="{0D57DAF0-A04D-4735-9269-0198A3851134}" destId="{271C9186-EE7C-491D-8892-FDB1C283A31E}" srcOrd="6" destOrd="0" presId="urn:microsoft.com/office/officeart/2005/8/layout/orgChart1"/>
    <dgm:cxn modelId="{260CBA9D-7286-4FE0-BF83-5221E2033348}" type="presParOf" srcId="{0D57DAF0-A04D-4735-9269-0198A3851134}" destId="{D61DDEAC-9BBF-41DA-8066-8C7F4DD70E49}" srcOrd="7" destOrd="0" presId="urn:microsoft.com/office/officeart/2005/8/layout/orgChart1"/>
    <dgm:cxn modelId="{EFEE235C-A8CE-411A-AFE0-05288BB847C9}" type="presParOf" srcId="{D61DDEAC-9BBF-41DA-8066-8C7F4DD70E49}" destId="{94BB0366-0D58-4239-9A51-EFF8C6A2B247}" srcOrd="0" destOrd="0" presId="urn:microsoft.com/office/officeart/2005/8/layout/orgChart1"/>
    <dgm:cxn modelId="{8B8F12E5-3C47-4896-A9C0-540E00516B28}" type="presParOf" srcId="{94BB0366-0D58-4239-9A51-EFF8C6A2B247}" destId="{29E10D7B-4FA4-40FC-A907-84B591B2C21E}" srcOrd="0" destOrd="0" presId="urn:microsoft.com/office/officeart/2005/8/layout/orgChart1"/>
    <dgm:cxn modelId="{10DE3F87-C713-4532-9389-C126B5E061B9}" type="presParOf" srcId="{94BB0366-0D58-4239-9A51-EFF8C6A2B247}" destId="{0B0ECC2E-1A0C-4B9E-91EA-B07AA03789EF}" srcOrd="1" destOrd="0" presId="urn:microsoft.com/office/officeart/2005/8/layout/orgChart1"/>
    <dgm:cxn modelId="{8AE9F481-4151-47A4-BCEF-EE0017DC6B50}" type="presParOf" srcId="{D61DDEAC-9BBF-41DA-8066-8C7F4DD70E49}" destId="{B922D448-3FF0-4029-BBE9-D2B0575FCC8A}" srcOrd="1" destOrd="0" presId="urn:microsoft.com/office/officeart/2005/8/layout/orgChart1"/>
    <dgm:cxn modelId="{16E1453B-96A6-427D-B2B1-F0BF9E890E81}" type="presParOf" srcId="{D61DDEAC-9BBF-41DA-8066-8C7F4DD70E49}" destId="{69EF8E61-EB9D-45EC-AEE6-02F9CDD1A222}" srcOrd="2" destOrd="0" presId="urn:microsoft.com/office/officeart/2005/8/layout/orgChart1"/>
    <dgm:cxn modelId="{68E532D5-D0E3-421F-B304-AB16085736D3}" type="presParOf" srcId="{0D57DAF0-A04D-4735-9269-0198A3851134}" destId="{3FAF72CF-4769-4391-B97C-AF70E1A269E4}" srcOrd="8" destOrd="0" presId="urn:microsoft.com/office/officeart/2005/8/layout/orgChart1"/>
    <dgm:cxn modelId="{F44C2577-A155-4403-8D86-B55490B4E6CD}" type="presParOf" srcId="{0D57DAF0-A04D-4735-9269-0198A3851134}" destId="{8B8CF692-E897-48C1-ACBA-ADFBA40AFF01}" srcOrd="9" destOrd="0" presId="urn:microsoft.com/office/officeart/2005/8/layout/orgChart1"/>
    <dgm:cxn modelId="{35E9BBFA-5C3F-4A80-B874-B2E21998E279}" type="presParOf" srcId="{8B8CF692-E897-48C1-ACBA-ADFBA40AFF01}" destId="{78A0755D-31F7-4C0A-B142-1557FC31F2B4}" srcOrd="0" destOrd="0" presId="urn:microsoft.com/office/officeart/2005/8/layout/orgChart1"/>
    <dgm:cxn modelId="{9C7DCE3A-5701-4FC0-8463-D18376B402B6}" type="presParOf" srcId="{78A0755D-31F7-4C0A-B142-1557FC31F2B4}" destId="{6898AF7E-D245-425F-A93B-BE0A9A0B2AB2}" srcOrd="0" destOrd="0" presId="urn:microsoft.com/office/officeart/2005/8/layout/orgChart1"/>
    <dgm:cxn modelId="{5794B416-ADD1-4F8C-A745-295D2A5F7407}" type="presParOf" srcId="{78A0755D-31F7-4C0A-B142-1557FC31F2B4}" destId="{062743F3-B7E3-4E2A-90E4-1CAC3E18CD30}" srcOrd="1" destOrd="0" presId="urn:microsoft.com/office/officeart/2005/8/layout/orgChart1"/>
    <dgm:cxn modelId="{917E8C77-565A-49D4-BBCB-A45D9045AB66}" type="presParOf" srcId="{8B8CF692-E897-48C1-ACBA-ADFBA40AFF01}" destId="{AEE2DD06-BFF2-4541-B2F3-389056BFF525}" srcOrd="1" destOrd="0" presId="urn:microsoft.com/office/officeart/2005/8/layout/orgChart1"/>
    <dgm:cxn modelId="{DB274056-0989-479E-A6DC-278F33A71BD1}" type="presParOf" srcId="{8B8CF692-E897-48C1-ACBA-ADFBA40AFF01}" destId="{EED96293-27B0-40E3-A529-8A852790BF9B}" srcOrd="2" destOrd="0" presId="urn:microsoft.com/office/officeart/2005/8/layout/orgChart1"/>
    <dgm:cxn modelId="{8770A96C-52FB-4E5C-97D9-B4554B00728F}" type="presParOf" srcId="{0D57DAF0-A04D-4735-9269-0198A3851134}" destId="{78A30064-83A8-4FDB-88A6-0127D796A8C2}" srcOrd="10" destOrd="0" presId="urn:microsoft.com/office/officeart/2005/8/layout/orgChart1"/>
    <dgm:cxn modelId="{CB4C4DBE-E2BC-4E61-B6BC-8E62B6597DF9}" type="presParOf" srcId="{0D57DAF0-A04D-4735-9269-0198A3851134}" destId="{7A800571-4DB2-4D25-97B5-E87A35FAE5C0}" srcOrd="11" destOrd="0" presId="urn:microsoft.com/office/officeart/2005/8/layout/orgChart1"/>
    <dgm:cxn modelId="{07671210-BD99-4FF1-B429-9DCAD9AA0E08}" type="presParOf" srcId="{7A800571-4DB2-4D25-97B5-E87A35FAE5C0}" destId="{C29155B7-0154-421A-9B9A-D247917856E2}" srcOrd="0" destOrd="0" presId="urn:microsoft.com/office/officeart/2005/8/layout/orgChart1"/>
    <dgm:cxn modelId="{E18E5ED2-DCB4-4616-A7AD-3AC1731ADFFA}" type="presParOf" srcId="{C29155B7-0154-421A-9B9A-D247917856E2}" destId="{E52EF692-2ADE-4A9B-AB6E-4FEBF45D9E51}" srcOrd="0" destOrd="0" presId="urn:microsoft.com/office/officeart/2005/8/layout/orgChart1"/>
    <dgm:cxn modelId="{E2AF68E5-4C51-4988-81B1-7E9ABB02CE3E}" type="presParOf" srcId="{C29155B7-0154-421A-9B9A-D247917856E2}" destId="{9A281137-AE26-4FCF-9B54-46EEC1C81E02}" srcOrd="1" destOrd="0" presId="urn:microsoft.com/office/officeart/2005/8/layout/orgChart1"/>
    <dgm:cxn modelId="{CE657D9B-5C3A-4FD0-A26A-E9AE82C46781}" type="presParOf" srcId="{7A800571-4DB2-4D25-97B5-E87A35FAE5C0}" destId="{FAB413EF-A5FE-4B3A-8F8F-9180FDE9D623}" srcOrd="1" destOrd="0" presId="urn:microsoft.com/office/officeart/2005/8/layout/orgChart1"/>
    <dgm:cxn modelId="{4AA13823-AC98-4AB4-8CF6-594E94A85396}" type="presParOf" srcId="{FAB413EF-A5FE-4B3A-8F8F-9180FDE9D623}" destId="{3DE0E040-7110-4F29-B855-BBC9390199AA}" srcOrd="0" destOrd="0" presId="urn:microsoft.com/office/officeart/2005/8/layout/orgChart1"/>
    <dgm:cxn modelId="{9FB6980E-E061-484A-A06C-45BDBB3DF3FE}" type="presParOf" srcId="{FAB413EF-A5FE-4B3A-8F8F-9180FDE9D623}" destId="{3D4D1A17-27A0-4FD5-BA9E-FB6C36BDD821}" srcOrd="1" destOrd="0" presId="urn:microsoft.com/office/officeart/2005/8/layout/orgChart1"/>
    <dgm:cxn modelId="{0A899661-01A2-449F-B95C-008BDAA82C4C}" type="presParOf" srcId="{3D4D1A17-27A0-4FD5-BA9E-FB6C36BDD821}" destId="{94596D3B-A54E-49C0-A89C-F06ADF9BF6E9}" srcOrd="0" destOrd="0" presId="urn:microsoft.com/office/officeart/2005/8/layout/orgChart1"/>
    <dgm:cxn modelId="{9202757E-6742-471B-8F34-6C677BF04C91}" type="presParOf" srcId="{94596D3B-A54E-49C0-A89C-F06ADF9BF6E9}" destId="{D3A7DEFB-4A3F-4724-BB43-C28E1B8BB606}" srcOrd="0" destOrd="0" presId="urn:microsoft.com/office/officeart/2005/8/layout/orgChart1"/>
    <dgm:cxn modelId="{1D37A813-89A7-4761-96C8-DBED6E821347}" type="presParOf" srcId="{94596D3B-A54E-49C0-A89C-F06ADF9BF6E9}" destId="{1D2C0CF6-F4E6-4184-AA29-DEBF145C7DB5}" srcOrd="1" destOrd="0" presId="urn:microsoft.com/office/officeart/2005/8/layout/orgChart1"/>
    <dgm:cxn modelId="{183183C0-1A16-4FF1-B559-82117FC98BE2}" type="presParOf" srcId="{3D4D1A17-27A0-4FD5-BA9E-FB6C36BDD821}" destId="{32D78664-2F25-4704-B74B-8EF1CFC177D9}" srcOrd="1" destOrd="0" presId="urn:microsoft.com/office/officeart/2005/8/layout/orgChart1"/>
    <dgm:cxn modelId="{71DABA12-04E0-4910-8C73-DC678E0B0840}" type="presParOf" srcId="{3D4D1A17-27A0-4FD5-BA9E-FB6C36BDD821}" destId="{DEF490C9-13AF-464B-90DF-6EF7B7EDEF1D}" srcOrd="2" destOrd="0" presId="urn:microsoft.com/office/officeart/2005/8/layout/orgChart1"/>
    <dgm:cxn modelId="{F7CC11F2-8629-4C5A-A03C-3A264825627D}" type="presParOf" srcId="{7A800571-4DB2-4D25-97B5-E87A35FAE5C0}" destId="{D0B11088-D821-4D82-8557-72E4249C591E}" srcOrd="2" destOrd="0" presId="urn:microsoft.com/office/officeart/2005/8/layout/orgChart1"/>
    <dgm:cxn modelId="{1C00A711-611F-4768-97E5-5E4502C5A1B9}" type="presParOf" srcId="{0D57DAF0-A04D-4735-9269-0198A3851134}" destId="{8A95719E-2996-4B69-B631-F9B07342C63A}" srcOrd="12" destOrd="0" presId="urn:microsoft.com/office/officeart/2005/8/layout/orgChart1"/>
    <dgm:cxn modelId="{BE6E7B47-ED73-455E-9BC6-64BFC2F40683}" type="presParOf" srcId="{0D57DAF0-A04D-4735-9269-0198A3851134}" destId="{7D919952-2B2B-4007-B738-855D48D3AF97}" srcOrd="13" destOrd="0" presId="urn:microsoft.com/office/officeart/2005/8/layout/orgChart1"/>
    <dgm:cxn modelId="{444A5F32-51C2-48B1-BC59-114449412DC2}" type="presParOf" srcId="{7D919952-2B2B-4007-B738-855D48D3AF97}" destId="{C9A37A92-F38F-4159-B975-31DBFEDF4211}" srcOrd="0" destOrd="0" presId="urn:microsoft.com/office/officeart/2005/8/layout/orgChart1"/>
    <dgm:cxn modelId="{7E2B2F5D-C0C8-4358-A233-F083F4F19DC8}" type="presParOf" srcId="{C9A37A92-F38F-4159-B975-31DBFEDF4211}" destId="{478260E1-C91C-4D5B-9E46-0C5D225C7934}" srcOrd="0" destOrd="0" presId="urn:microsoft.com/office/officeart/2005/8/layout/orgChart1"/>
    <dgm:cxn modelId="{121CCE5A-FC50-40DD-BCAA-28A8715EA167}" type="presParOf" srcId="{C9A37A92-F38F-4159-B975-31DBFEDF4211}" destId="{BE55D43C-F31F-4806-A199-F8352E9BE181}" srcOrd="1" destOrd="0" presId="urn:microsoft.com/office/officeart/2005/8/layout/orgChart1"/>
    <dgm:cxn modelId="{5A98189E-36B5-4BBD-864E-707D335C9BF9}" type="presParOf" srcId="{7D919952-2B2B-4007-B738-855D48D3AF97}" destId="{70A06606-0316-4219-8170-B7896C9E9A13}" srcOrd="1" destOrd="0" presId="urn:microsoft.com/office/officeart/2005/8/layout/orgChart1"/>
    <dgm:cxn modelId="{2F40483F-3A17-407B-942D-73C501044316}" type="presParOf" srcId="{7D919952-2B2B-4007-B738-855D48D3AF97}" destId="{2F39BDE0-5C7C-43CB-BE01-E1F855CE8526}" srcOrd="2" destOrd="0" presId="urn:microsoft.com/office/officeart/2005/8/layout/orgChart1"/>
    <dgm:cxn modelId="{57462B6B-1809-44E1-92E0-6B465B0043D2}" type="presParOf" srcId="{1BEDD759-1A2E-495D-B950-5ED0D79ACBF2}" destId="{C7E3684F-772A-4054-9C79-BCAD51C9E12D}" srcOrd="2" destOrd="0" presId="urn:microsoft.com/office/officeart/2005/8/layout/orgChart1"/>
    <dgm:cxn modelId="{509C79EC-E3BF-4C05-A894-828C6447ED64}" type="presParOf" srcId="{C8C9A527-16B2-4500-B17D-174C1AA572F1}" destId="{5F1D1C09-B18D-47EB-9FF9-BD7E488EA8C4}" srcOrd="6" destOrd="0" presId="urn:microsoft.com/office/officeart/2005/8/layout/orgChart1"/>
    <dgm:cxn modelId="{59739288-FA35-40A5-BE2F-626BFD2C19B7}" type="presParOf" srcId="{C8C9A527-16B2-4500-B17D-174C1AA572F1}" destId="{3B1DF3BD-4588-45D7-B523-A9C62E0F0E9A}" srcOrd="7" destOrd="0" presId="urn:microsoft.com/office/officeart/2005/8/layout/orgChart1"/>
    <dgm:cxn modelId="{5C544343-A60D-46B3-B388-D518EA8F8B11}" type="presParOf" srcId="{3B1DF3BD-4588-45D7-B523-A9C62E0F0E9A}" destId="{545E6128-CC67-4D82-8776-0059D400C73F}" srcOrd="0" destOrd="0" presId="urn:microsoft.com/office/officeart/2005/8/layout/orgChart1"/>
    <dgm:cxn modelId="{47901ABF-489F-42E7-919B-90C47448C0AF}" type="presParOf" srcId="{545E6128-CC67-4D82-8776-0059D400C73F}" destId="{6074185D-B430-4C38-972C-B6291C4916DF}" srcOrd="0" destOrd="0" presId="urn:microsoft.com/office/officeart/2005/8/layout/orgChart1"/>
    <dgm:cxn modelId="{398EC8A1-94CD-4871-A3C9-13AC20500B85}" type="presParOf" srcId="{545E6128-CC67-4D82-8776-0059D400C73F}" destId="{7E3C3259-49E5-40AA-9B25-88B0BF7BF9B3}" srcOrd="1" destOrd="0" presId="urn:microsoft.com/office/officeart/2005/8/layout/orgChart1"/>
    <dgm:cxn modelId="{318E30D4-9DF6-44DE-8797-055AA75EE38A}" type="presParOf" srcId="{3B1DF3BD-4588-45D7-B523-A9C62E0F0E9A}" destId="{B66BB429-0D91-462F-828E-A671FE3DBCD2}" srcOrd="1" destOrd="0" presId="urn:microsoft.com/office/officeart/2005/8/layout/orgChart1"/>
    <dgm:cxn modelId="{3E9F38E2-59C1-4EDB-919A-C26F7D6E3CA5}" type="presParOf" srcId="{B66BB429-0D91-462F-828E-A671FE3DBCD2}" destId="{9B5A41EB-4544-481B-902B-38B35D20EC4A}" srcOrd="0" destOrd="0" presId="urn:microsoft.com/office/officeart/2005/8/layout/orgChart1"/>
    <dgm:cxn modelId="{E54603FE-610E-41B5-A989-284915087276}" type="presParOf" srcId="{B66BB429-0D91-462F-828E-A671FE3DBCD2}" destId="{CC1307CE-6F31-4251-B465-755665A8D793}" srcOrd="1" destOrd="0" presId="urn:microsoft.com/office/officeart/2005/8/layout/orgChart1"/>
    <dgm:cxn modelId="{449F143E-84EE-4044-AB04-FDC4FD6CA683}" type="presParOf" srcId="{CC1307CE-6F31-4251-B465-755665A8D793}" destId="{A8310FD0-80E0-4F63-B8B7-60D84E6A73EC}" srcOrd="0" destOrd="0" presId="urn:microsoft.com/office/officeart/2005/8/layout/orgChart1"/>
    <dgm:cxn modelId="{55884087-F5F3-4D8D-8CA8-E0BE5B781542}" type="presParOf" srcId="{A8310FD0-80E0-4F63-B8B7-60D84E6A73EC}" destId="{201F47C8-FA38-4144-8927-C182C0FA2D78}" srcOrd="0" destOrd="0" presId="urn:microsoft.com/office/officeart/2005/8/layout/orgChart1"/>
    <dgm:cxn modelId="{8B9551D5-0826-4777-AB2B-0C55E48FBA02}" type="presParOf" srcId="{A8310FD0-80E0-4F63-B8B7-60D84E6A73EC}" destId="{3BD5042A-8CC6-4B73-B765-838FEB56FBAD}" srcOrd="1" destOrd="0" presId="urn:microsoft.com/office/officeart/2005/8/layout/orgChart1"/>
    <dgm:cxn modelId="{7BECFE4E-41D8-4BBE-9A86-61B10E603420}" type="presParOf" srcId="{CC1307CE-6F31-4251-B465-755665A8D793}" destId="{E8F38196-E70E-4390-BD05-2397DC730C5A}" srcOrd="1" destOrd="0" presId="urn:microsoft.com/office/officeart/2005/8/layout/orgChart1"/>
    <dgm:cxn modelId="{A5341237-3F2B-45BB-BFE7-13C60B718D06}" type="presParOf" srcId="{CC1307CE-6F31-4251-B465-755665A8D793}" destId="{A422160E-D2E3-4CD9-B596-E67C34844EFC}" srcOrd="2" destOrd="0" presId="urn:microsoft.com/office/officeart/2005/8/layout/orgChart1"/>
    <dgm:cxn modelId="{75B3409B-E3EA-4A37-9030-7A5ED9224B3A}" type="presParOf" srcId="{B66BB429-0D91-462F-828E-A671FE3DBCD2}" destId="{17B2551A-B317-41AC-B4FB-3C8D7D953413}" srcOrd="2" destOrd="0" presId="urn:microsoft.com/office/officeart/2005/8/layout/orgChart1"/>
    <dgm:cxn modelId="{821B6DD3-FCB1-4249-966F-D17E7E0E716C}" type="presParOf" srcId="{B66BB429-0D91-462F-828E-A671FE3DBCD2}" destId="{37829DC7-A35F-4CDA-8C34-75194D103B83}" srcOrd="3" destOrd="0" presId="urn:microsoft.com/office/officeart/2005/8/layout/orgChart1"/>
    <dgm:cxn modelId="{A50FCF86-7F36-45A7-9F77-32B7D30EDB0E}" type="presParOf" srcId="{37829DC7-A35F-4CDA-8C34-75194D103B83}" destId="{0B3785FC-190A-47F8-B0E8-F5E3B2B97EE8}" srcOrd="0" destOrd="0" presId="urn:microsoft.com/office/officeart/2005/8/layout/orgChart1"/>
    <dgm:cxn modelId="{393F3612-1F54-48ED-B458-40948ADD8F47}" type="presParOf" srcId="{0B3785FC-190A-47F8-B0E8-F5E3B2B97EE8}" destId="{259BB67E-37CA-42B0-ABF4-7070197F6F04}" srcOrd="0" destOrd="0" presId="urn:microsoft.com/office/officeart/2005/8/layout/orgChart1"/>
    <dgm:cxn modelId="{44CBD3CA-CD43-46D7-9BD6-50FBE63FF748}" type="presParOf" srcId="{0B3785FC-190A-47F8-B0E8-F5E3B2B97EE8}" destId="{566BDDB9-22E5-4453-BB05-A24F073CF804}" srcOrd="1" destOrd="0" presId="urn:microsoft.com/office/officeart/2005/8/layout/orgChart1"/>
    <dgm:cxn modelId="{7F00A95D-025A-4ACB-BF5A-C8221166CDEB}" type="presParOf" srcId="{37829DC7-A35F-4CDA-8C34-75194D103B83}" destId="{AE5AA0C2-218D-44C4-99BA-86D08E2E2FF6}" srcOrd="1" destOrd="0" presId="urn:microsoft.com/office/officeart/2005/8/layout/orgChart1"/>
    <dgm:cxn modelId="{7722B428-4C83-487E-AD97-1EAF3E8DA5A7}" type="presParOf" srcId="{37829DC7-A35F-4CDA-8C34-75194D103B83}" destId="{2F0839B2-8D20-432E-A1CD-754B527EAE27}" srcOrd="2" destOrd="0" presId="urn:microsoft.com/office/officeart/2005/8/layout/orgChart1"/>
    <dgm:cxn modelId="{FF20393C-69D0-4FEA-AD5D-AB8B1851C76A}" type="presParOf" srcId="{B66BB429-0D91-462F-828E-A671FE3DBCD2}" destId="{6AFC622C-48F6-4643-88AC-37317ABEDB03}" srcOrd="4" destOrd="0" presId="urn:microsoft.com/office/officeart/2005/8/layout/orgChart1"/>
    <dgm:cxn modelId="{1B8B3927-3263-4BB8-A2AE-4B37E0DCE9BD}" type="presParOf" srcId="{B66BB429-0D91-462F-828E-A671FE3DBCD2}" destId="{BDFCEBFA-28DC-4B15-A44F-EB49407049D4}" srcOrd="5" destOrd="0" presId="urn:microsoft.com/office/officeart/2005/8/layout/orgChart1"/>
    <dgm:cxn modelId="{C426E6D2-BE10-4546-B4B9-2D368F18EAC4}" type="presParOf" srcId="{BDFCEBFA-28DC-4B15-A44F-EB49407049D4}" destId="{E54362AB-1D2C-40B5-BD8B-C78051EF943E}" srcOrd="0" destOrd="0" presId="urn:microsoft.com/office/officeart/2005/8/layout/orgChart1"/>
    <dgm:cxn modelId="{CD23C663-D22A-46C3-AA6D-1A9AD9F699C1}" type="presParOf" srcId="{E54362AB-1D2C-40B5-BD8B-C78051EF943E}" destId="{70907364-E2E2-463D-BBAE-EE266FFBC531}" srcOrd="0" destOrd="0" presId="urn:microsoft.com/office/officeart/2005/8/layout/orgChart1"/>
    <dgm:cxn modelId="{52B7040D-9681-47DF-9D4B-7B1D761EFDCE}" type="presParOf" srcId="{E54362AB-1D2C-40B5-BD8B-C78051EF943E}" destId="{A530E75F-A639-4CD5-95C2-01B39F2883DC}" srcOrd="1" destOrd="0" presId="urn:microsoft.com/office/officeart/2005/8/layout/orgChart1"/>
    <dgm:cxn modelId="{580009D1-3A1E-40A6-BA39-5194C5B56980}" type="presParOf" srcId="{BDFCEBFA-28DC-4B15-A44F-EB49407049D4}" destId="{2328DE2E-7131-4AD7-940B-40CB1A1F42AC}" srcOrd="1" destOrd="0" presId="urn:microsoft.com/office/officeart/2005/8/layout/orgChart1"/>
    <dgm:cxn modelId="{089CB4BA-B239-43BC-B6DE-F36D33F96E49}" type="presParOf" srcId="{BDFCEBFA-28DC-4B15-A44F-EB49407049D4}" destId="{EB24C626-457A-4598-BBCE-446EA66434B0}" srcOrd="2" destOrd="0" presId="urn:microsoft.com/office/officeart/2005/8/layout/orgChart1"/>
    <dgm:cxn modelId="{819F2B2D-7A00-4F66-A6F0-4D55AD6947A5}" type="presParOf" srcId="{B66BB429-0D91-462F-828E-A671FE3DBCD2}" destId="{0F62AB46-22E4-43AA-9A9A-80B3EC1F915B}" srcOrd="6" destOrd="0" presId="urn:microsoft.com/office/officeart/2005/8/layout/orgChart1"/>
    <dgm:cxn modelId="{6665BC79-63E0-4F93-ADF4-77D422FD0982}" type="presParOf" srcId="{B66BB429-0D91-462F-828E-A671FE3DBCD2}" destId="{25083BCA-007D-42DE-B144-35432CEF8E17}" srcOrd="7" destOrd="0" presId="urn:microsoft.com/office/officeart/2005/8/layout/orgChart1"/>
    <dgm:cxn modelId="{8DE64D86-C049-4BBE-BCBC-614D8FB82077}" type="presParOf" srcId="{25083BCA-007D-42DE-B144-35432CEF8E17}" destId="{A02F9F12-EF41-44E5-A3BA-4BBD2E7A28EB}" srcOrd="0" destOrd="0" presId="urn:microsoft.com/office/officeart/2005/8/layout/orgChart1"/>
    <dgm:cxn modelId="{0DEF1A9B-6467-45EB-BE3F-4263B400C5FA}" type="presParOf" srcId="{A02F9F12-EF41-44E5-A3BA-4BBD2E7A28EB}" destId="{09BA7946-D40F-484F-96FD-EBA861171B68}" srcOrd="0" destOrd="0" presId="urn:microsoft.com/office/officeart/2005/8/layout/orgChart1"/>
    <dgm:cxn modelId="{57C74E3F-483F-4B1E-8437-1D7CAB90C3E6}" type="presParOf" srcId="{A02F9F12-EF41-44E5-A3BA-4BBD2E7A28EB}" destId="{D9E1A9E1-DB61-4DC0-A2F9-A545567A4C5D}" srcOrd="1" destOrd="0" presId="urn:microsoft.com/office/officeart/2005/8/layout/orgChart1"/>
    <dgm:cxn modelId="{3A9DF8C3-AB00-437A-B7C6-5BF07ACF5E28}" type="presParOf" srcId="{25083BCA-007D-42DE-B144-35432CEF8E17}" destId="{869F74F3-7EFE-45B8-A160-A22008E57DF6}" srcOrd="1" destOrd="0" presId="urn:microsoft.com/office/officeart/2005/8/layout/orgChart1"/>
    <dgm:cxn modelId="{149B2C58-E054-451F-9FE5-F779E0FF5CB3}" type="presParOf" srcId="{25083BCA-007D-42DE-B144-35432CEF8E17}" destId="{7AE1177E-54CF-4D2B-B957-07A181CDD79D}" srcOrd="2" destOrd="0" presId="urn:microsoft.com/office/officeart/2005/8/layout/orgChart1"/>
    <dgm:cxn modelId="{513A227C-019F-4120-9E44-89DE4C9027D1}" type="presParOf" srcId="{3B1DF3BD-4588-45D7-B523-A9C62E0F0E9A}" destId="{DE2BE38A-5FE8-441A-AE78-4EA7A9424737}" srcOrd="2" destOrd="0" presId="urn:microsoft.com/office/officeart/2005/8/layout/orgChart1"/>
    <dgm:cxn modelId="{5D6B2A72-5D6C-45C7-8750-1A9C70AB2137}" type="presParOf" srcId="{C8C9A527-16B2-4500-B17D-174C1AA572F1}" destId="{630A9237-D079-4324-A78B-CCA7E772CC85}" srcOrd="8" destOrd="0" presId="urn:microsoft.com/office/officeart/2005/8/layout/orgChart1"/>
    <dgm:cxn modelId="{523EC528-3612-4BFA-8084-C8F7BA1B4C31}" type="presParOf" srcId="{C8C9A527-16B2-4500-B17D-174C1AA572F1}" destId="{C5126589-D877-428A-969E-11139BF3448B}" srcOrd="9" destOrd="0" presId="urn:microsoft.com/office/officeart/2005/8/layout/orgChart1"/>
    <dgm:cxn modelId="{44321F3C-DC32-4ED0-9A7A-866902505979}" type="presParOf" srcId="{C5126589-D877-428A-969E-11139BF3448B}" destId="{51DF1304-F95B-4748-856E-27D63CD433DD}" srcOrd="0" destOrd="0" presId="urn:microsoft.com/office/officeart/2005/8/layout/orgChart1"/>
    <dgm:cxn modelId="{34D46670-BC86-4C25-87DF-81D2E104F5AD}" type="presParOf" srcId="{51DF1304-F95B-4748-856E-27D63CD433DD}" destId="{86278792-6512-42D9-AC3E-DA2F3291047A}" srcOrd="0" destOrd="0" presId="urn:microsoft.com/office/officeart/2005/8/layout/orgChart1"/>
    <dgm:cxn modelId="{10FC729F-D661-4D00-8EE7-B14F747CA89C}" type="presParOf" srcId="{51DF1304-F95B-4748-856E-27D63CD433DD}" destId="{F1386E45-521B-465D-BEBA-319A55526FC4}" srcOrd="1" destOrd="0" presId="urn:microsoft.com/office/officeart/2005/8/layout/orgChart1"/>
    <dgm:cxn modelId="{9EF7F733-1323-4685-83BE-C9999969A4F3}" type="presParOf" srcId="{C5126589-D877-428A-969E-11139BF3448B}" destId="{A9EA42FD-6213-4ACD-B9B3-696CF4964C73}" srcOrd="1" destOrd="0" presId="urn:microsoft.com/office/officeart/2005/8/layout/orgChart1"/>
    <dgm:cxn modelId="{40C5C185-0DBA-4166-8216-8C237F4B2C95}" type="presParOf" srcId="{A9EA42FD-6213-4ACD-B9B3-696CF4964C73}" destId="{9649D6CE-731E-4506-B490-35CB9EF4FAEF}" srcOrd="0" destOrd="0" presId="urn:microsoft.com/office/officeart/2005/8/layout/orgChart1"/>
    <dgm:cxn modelId="{CDD21B84-76E7-4CA8-B6BB-A35592CF869A}" type="presParOf" srcId="{A9EA42FD-6213-4ACD-B9B3-696CF4964C73}" destId="{6171063E-D942-467A-B660-D3D5C56878F5}" srcOrd="1" destOrd="0" presId="urn:microsoft.com/office/officeart/2005/8/layout/orgChart1"/>
    <dgm:cxn modelId="{B0B7D96F-EFDC-40CE-A5DE-E8E815B65470}" type="presParOf" srcId="{6171063E-D942-467A-B660-D3D5C56878F5}" destId="{60AD224D-AB00-40C5-BAE3-6CF01B42919F}" srcOrd="0" destOrd="0" presId="urn:microsoft.com/office/officeart/2005/8/layout/orgChart1"/>
    <dgm:cxn modelId="{0A890278-45ED-4B8B-BAED-0448EF4D3B11}" type="presParOf" srcId="{60AD224D-AB00-40C5-BAE3-6CF01B42919F}" destId="{973A9ACF-A132-47F3-9336-EFEE21248073}" srcOrd="0" destOrd="0" presId="urn:microsoft.com/office/officeart/2005/8/layout/orgChart1"/>
    <dgm:cxn modelId="{A43845B3-F8A1-4AAE-8416-D5A92E6779B2}" type="presParOf" srcId="{60AD224D-AB00-40C5-BAE3-6CF01B42919F}" destId="{AC972A86-85C0-4A9F-90A2-4F7366ACD664}" srcOrd="1" destOrd="0" presId="urn:microsoft.com/office/officeart/2005/8/layout/orgChart1"/>
    <dgm:cxn modelId="{D698AD65-6ED3-4D36-90F7-0A728E376233}" type="presParOf" srcId="{6171063E-D942-467A-B660-D3D5C56878F5}" destId="{C7393ABC-B8BF-4F61-9B57-3E879D760C3D}" srcOrd="1" destOrd="0" presId="urn:microsoft.com/office/officeart/2005/8/layout/orgChart1"/>
    <dgm:cxn modelId="{5151DA9B-F4A0-41AB-A1A2-94DE42A4E138}" type="presParOf" srcId="{6171063E-D942-467A-B660-D3D5C56878F5}" destId="{446058A2-5E8F-46CF-A5BE-50AF8A67E1AD}" srcOrd="2" destOrd="0" presId="urn:microsoft.com/office/officeart/2005/8/layout/orgChart1"/>
    <dgm:cxn modelId="{2E2CB6A1-0661-4EF8-AD14-313BA6B2A77D}" type="presParOf" srcId="{C5126589-D877-428A-969E-11139BF3448B}" destId="{96F0A0AD-F299-4547-A67E-1DD4CBF6A15E}" srcOrd="2" destOrd="0" presId="urn:microsoft.com/office/officeart/2005/8/layout/orgChart1"/>
    <dgm:cxn modelId="{3F777B86-DB63-4F2E-9C57-15D00D68BB71}" type="presParOf" srcId="{C8C9A527-16B2-4500-B17D-174C1AA572F1}" destId="{69C6AA6A-0D74-49A5-9B7C-60EFBAD846EC}" srcOrd="10" destOrd="0" presId="urn:microsoft.com/office/officeart/2005/8/layout/orgChart1"/>
    <dgm:cxn modelId="{688435B0-B60E-4467-A2E0-6529BDBE8447}" type="presParOf" srcId="{C8C9A527-16B2-4500-B17D-174C1AA572F1}" destId="{5E0ADEDB-5154-4434-8780-CBD1BC31D1AB}" srcOrd="11" destOrd="0" presId="urn:microsoft.com/office/officeart/2005/8/layout/orgChart1"/>
    <dgm:cxn modelId="{CDB5A4A8-F648-47EC-AF44-7C5FBF3604C7}" type="presParOf" srcId="{5E0ADEDB-5154-4434-8780-CBD1BC31D1AB}" destId="{2AF6EAC2-1F34-4402-AF65-F70E1483EFD4}" srcOrd="0" destOrd="0" presId="urn:microsoft.com/office/officeart/2005/8/layout/orgChart1"/>
    <dgm:cxn modelId="{8D7A83FF-139E-4903-A95B-ACE421558B15}" type="presParOf" srcId="{2AF6EAC2-1F34-4402-AF65-F70E1483EFD4}" destId="{8400B981-58B3-4E25-8FAA-950E2DD1F7A2}" srcOrd="0" destOrd="0" presId="urn:microsoft.com/office/officeart/2005/8/layout/orgChart1"/>
    <dgm:cxn modelId="{2A593869-FA39-48CD-A1E2-961003B64CB0}" type="presParOf" srcId="{2AF6EAC2-1F34-4402-AF65-F70E1483EFD4}" destId="{B99770A9-5586-416F-8FAD-0A353C5BF8AD}" srcOrd="1" destOrd="0" presId="urn:microsoft.com/office/officeart/2005/8/layout/orgChart1"/>
    <dgm:cxn modelId="{2013E295-B7D6-4C31-BC85-39E70428C211}" type="presParOf" srcId="{5E0ADEDB-5154-4434-8780-CBD1BC31D1AB}" destId="{AB56BABA-8D1E-4852-9F08-44DF15EE7458}" srcOrd="1" destOrd="0" presId="urn:microsoft.com/office/officeart/2005/8/layout/orgChart1"/>
    <dgm:cxn modelId="{CBF23CDD-4E3B-4B2B-977B-8A61DB25258D}" type="presParOf" srcId="{AB56BABA-8D1E-4852-9F08-44DF15EE7458}" destId="{7EAA2645-F46E-4892-A928-4F0E69AC50D5}" srcOrd="0" destOrd="0" presId="urn:microsoft.com/office/officeart/2005/8/layout/orgChart1"/>
    <dgm:cxn modelId="{B4DD58FF-2D51-4D21-876D-905E3BC7430D}" type="presParOf" srcId="{AB56BABA-8D1E-4852-9F08-44DF15EE7458}" destId="{59B61280-BB06-4F01-B1B2-79741B68A35F}" srcOrd="1" destOrd="0" presId="urn:microsoft.com/office/officeart/2005/8/layout/orgChart1"/>
    <dgm:cxn modelId="{7CCC5B58-E283-4254-85D6-6CEFE0F7FAD9}" type="presParOf" srcId="{59B61280-BB06-4F01-B1B2-79741B68A35F}" destId="{BF75CC79-EC9D-47A5-AECB-DCC5C968218E}" srcOrd="0" destOrd="0" presId="urn:microsoft.com/office/officeart/2005/8/layout/orgChart1"/>
    <dgm:cxn modelId="{5B75831E-40D2-4CB5-A4DD-10BE0D4750CE}" type="presParOf" srcId="{BF75CC79-EC9D-47A5-AECB-DCC5C968218E}" destId="{0BF6B61D-7769-4538-8E0C-22BB070E3240}" srcOrd="0" destOrd="0" presId="urn:microsoft.com/office/officeart/2005/8/layout/orgChart1"/>
    <dgm:cxn modelId="{11C4D686-951E-4D4A-9ABA-B6F90EB2441A}" type="presParOf" srcId="{BF75CC79-EC9D-47A5-AECB-DCC5C968218E}" destId="{D6F8935A-8ADD-476F-8F52-9E670EBCE42F}" srcOrd="1" destOrd="0" presId="urn:microsoft.com/office/officeart/2005/8/layout/orgChart1"/>
    <dgm:cxn modelId="{B2A01B70-553B-4FD9-B61C-72BF100EFCD0}" type="presParOf" srcId="{59B61280-BB06-4F01-B1B2-79741B68A35F}" destId="{B70A335E-F88F-4EF3-ABFF-0AAFB8C0DCE1}" srcOrd="1" destOrd="0" presId="urn:microsoft.com/office/officeart/2005/8/layout/orgChart1"/>
    <dgm:cxn modelId="{B4601BA3-9871-48F0-B2C1-40800D91865B}" type="presParOf" srcId="{59B61280-BB06-4F01-B1B2-79741B68A35F}" destId="{F9DBC152-6014-41E3-8C49-AA0C18BF8A12}" srcOrd="2" destOrd="0" presId="urn:microsoft.com/office/officeart/2005/8/layout/orgChart1"/>
    <dgm:cxn modelId="{9CDB3CB9-6B60-45DB-AFC0-DB68D5F91217}" type="presParOf" srcId="{AB56BABA-8D1E-4852-9F08-44DF15EE7458}" destId="{AFFC26BF-FE2B-4DC2-8CDD-8E1BACDE6502}" srcOrd="2" destOrd="0" presId="urn:microsoft.com/office/officeart/2005/8/layout/orgChart1"/>
    <dgm:cxn modelId="{70E6D86D-CCE4-422D-9C99-B76F0ED8931A}" type="presParOf" srcId="{AB56BABA-8D1E-4852-9F08-44DF15EE7458}" destId="{AA3C514F-DD1B-4634-B4E4-3098ED6F0715}" srcOrd="3" destOrd="0" presId="urn:microsoft.com/office/officeart/2005/8/layout/orgChart1"/>
    <dgm:cxn modelId="{D57DB4C8-E5B9-4777-A1D1-00462E9687EA}" type="presParOf" srcId="{AA3C514F-DD1B-4634-B4E4-3098ED6F0715}" destId="{6CCE71EE-DCD7-40D6-8F3D-DB3D3E84A609}" srcOrd="0" destOrd="0" presId="urn:microsoft.com/office/officeart/2005/8/layout/orgChart1"/>
    <dgm:cxn modelId="{95F2EFF4-6B91-4185-AA6B-15E142646AC6}" type="presParOf" srcId="{6CCE71EE-DCD7-40D6-8F3D-DB3D3E84A609}" destId="{BEF97C1B-5A2E-478E-9233-D8F848BD5D75}" srcOrd="0" destOrd="0" presId="urn:microsoft.com/office/officeart/2005/8/layout/orgChart1"/>
    <dgm:cxn modelId="{6A3971BE-8CFB-4242-A614-79FEAFD3D4F5}" type="presParOf" srcId="{6CCE71EE-DCD7-40D6-8F3D-DB3D3E84A609}" destId="{26B17DE3-36A4-489F-95C4-B85B9112B415}" srcOrd="1" destOrd="0" presId="urn:microsoft.com/office/officeart/2005/8/layout/orgChart1"/>
    <dgm:cxn modelId="{75EC14C6-E2D9-4079-A673-5E100E3FE9A7}" type="presParOf" srcId="{AA3C514F-DD1B-4634-B4E4-3098ED6F0715}" destId="{811AA53E-0E9E-49A9-BCB3-DB4FF1DD74E3}" srcOrd="1" destOrd="0" presId="urn:microsoft.com/office/officeart/2005/8/layout/orgChart1"/>
    <dgm:cxn modelId="{75D3A0EF-1D59-4C38-B25D-E3F495536947}" type="presParOf" srcId="{AA3C514F-DD1B-4634-B4E4-3098ED6F0715}" destId="{0019F112-F342-48F6-AD6D-F3EB24225DF5}" srcOrd="2" destOrd="0" presId="urn:microsoft.com/office/officeart/2005/8/layout/orgChart1"/>
    <dgm:cxn modelId="{AAF98C56-9250-4E62-93FF-9C622C88F75C}" type="presParOf" srcId="{5E0ADEDB-5154-4434-8780-CBD1BC31D1AB}" destId="{491464CF-44F7-45CE-A284-8ACCF90E81AD}" srcOrd="2" destOrd="0" presId="urn:microsoft.com/office/officeart/2005/8/layout/orgChart1"/>
    <dgm:cxn modelId="{FDF0370E-6CE5-40D1-AA02-2B47D416F54B}" type="presParOf" srcId="{C8C9A527-16B2-4500-B17D-174C1AA572F1}" destId="{220C8CB0-0DB9-44B9-AA44-9BC71BDC637D}" srcOrd="12" destOrd="0" presId="urn:microsoft.com/office/officeart/2005/8/layout/orgChart1"/>
    <dgm:cxn modelId="{0471AB1E-1EC8-4DF3-AAB6-80A951CE21DE}" type="presParOf" srcId="{C8C9A527-16B2-4500-B17D-174C1AA572F1}" destId="{55C15804-DCBB-4DB9-BA91-EF186119114B}" srcOrd="13" destOrd="0" presId="urn:microsoft.com/office/officeart/2005/8/layout/orgChart1"/>
    <dgm:cxn modelId="{DAF0B30E-0AFE-4DBA-A6C8-04E4A2613F97}" type="presParOf" srcId="{55C15804-DCBB-4DB9-BA91-EF186119114B}" destId="{B4631DBC-7A47-49D3-8F30-2BE4F05819E2}" srcOrd="0" destOrd="0" presId="urn:microsoft.com/office/officeart/2005/8/layout/orgChart1"/>
    <dgm:cxn modelId="{0AF9CFEC-8C00-4562-AC3B-95F3F7F7F033}" type="presParOf" srcId="{B4631DBC-7A47-49D3-8F30-2BE4F05819E2}" destId="{5AF134B6-FFFC-4011-AF4E-6F027E037A91}" srcOrd="0" destOrd="0" presId="urn:microsoft.com/office/officeart/2005/8/layout/orgChart1"/>
    <dgm:cxn modelId="{3C9BA6C6-6D68-42C8-9C99-8FF0237E98BB}" type="presParOf" srcId="{B4631DBC-7A47-49D3-8F30-2BE4F05819E2}" destId="{897F45E0-582F-41FD-BD26-D4F78FB974A8}" srcOrd="1" destOrd="0" presId="urn:microsoft.com/office/officeart/2005/8/layout/orgChart1"/>
    <dgm:cxn modelId="{295804E0-3BA4-49E6-B83F-B389A496AC94}" type="presParOf" srcId="{55C15804-DCBB-4DB9-BA91-EF186119114B}" destId="{3CFC1FD8-2E0D-4CA3-B6A4-6FC2B19E2BF6}" srcOrd="1" destOrd="0" presId="urn:microsoft.com/office/officeart/2005/8/layout/orgChart1"/>
    <dgm:cxn modelId="{EEEE6A79-1FA9-4A96-890A-FEEC24DBD4A2}" type="presParOf" srcId="{55C15804-DCBB-4DB9-BA91-EF186119114B}" destId="{C7CCB517-0E22-43B9-A70A-FC766A7AEC3C}" srcOrd="2" destOrd="0" presId="urn:microsoft.com/office/officeart/2005/8/layout/orgChart1"/>
    <dgm:cxn modelId="{C5D39D47-5BBC-4611-8F78-1EBCA09BEB3C}" type="presParOf" srcId="{C8C9A527-16B2-4500-B17D-174C1AA572F1}" destId="{65A30CF7-95DC-4A84-A71E-E05E6FF5DB7C}" srcOrd="14" destOrd="0" presId="urn:microsoft.com/office/officeart/2005/8/layout/orgChart1"/>
    <dgm:cxn modelId="{B0608CC9-6BD2-4EA7-BD57-5F39522ED7A8}" type="presParOf" srcId="{C8C9A527-16B2-4500-B17D-174C1AA572F1}" destId="{D8465E34-06C9-42E6-BDA3-21BF0232FDA2}" srcOrd="15" destOrd="0" presId="urn:microsoft.com/office/officeart/2005/8/layout/orgChart1"/>
    <dgm:cxn modelId="{3712E846-34C8-417C-81A7-D2B406D0C734}" type="presParOf" srcId="{D8465E34-06C9-42E6-BDA3-21BF0232FDA2}" destId="{0A02387B-08AE-4446-94E5-A0FB9A4182E5}" srcOrd="0" destOrd="0" presId="urn:microsoft.com/office/officeart/2005/8/layout/orgChart1"/>
    <dgm:cxn modelId="{A9B6775E-099F-46DB-9224-A23618B9860F}" type="presParOf" srcId="{0A02387B-08AE-4446-94E5-A0FB9A4182E5}" destId="{799CBE90-92CF-4F0D-ACBE-2B2A95074E68}" srcOrd="0" destOrd="0" presId="urn:microsoft.com/office/officeart/2005/8/layout/orgChart1"/>
    <dgm:cxn modelId="{55B3DBEF-2177-4C35-B856-F9A4765A66C2}" type="presParOf" srcId="{0A02387B-08AE-4446-94E5-A0FB9A4182E5}" destId="{BCF3F98D-B803-41F4-8F16-85BAD1617F9A}" srcOrd="1" destOrd="0" presId="urn:microsoft.com/office/officeart/2005/8/layout/orgChart1"/>
    <dgm:cxn modelId="{0883432B-3996-4F23-A221-6DFD7DC44869}" type="presParOf" srcId="{D8465E34-06C9-42E6-BDA3-21BF0232FDA2}" destId="{4C8B5A3C-35CC-479E-B30E-CEBAB54D76D3}" srcOrd="1" destOrd="0" presId="urn:microsoft.com/office/officeart/2005/8/layout/orgChart1"/>
    <dgm:cxn modelId="{179A9F08-38A4-42D1-B4CA-CB685F88937C}" type="presParOf" srcId="{4C8B5A3C-35CC-479E-B30E-CEBAB54D76D3}" destId="{A9DB3F98-ECA1-4B1B-986E-BFAB3C1AED89}" srcOrd="0" destOrd="0" presId="urn:microsoft.com/office/officeart/2005/8/layout/orgChart1"/>
    <dgm:cxn modelId="{B01A0925-D61D-4CDB-B296-14E3D6656C69}" type="presParOf" srcId="{4C8B5A3C-35CC-479E-B30E-CEBAB54D76D3}" destId="{156BBDB7-AFD1-498B-89D6-B0186D5C756F}" srcOrd="1" destOrd="0" presId="urn:microsoft.com/office/officeart/2005/8/layout/orgChart1"/>
    <dgm:cxn modelId="{E5B347A9-510B-43DC-A0A6-DD0DB9764522}" type="presParOf" srcId="{156BBDB7-AFD1-498B-89D6-B0186D5C756F}" destId="{098C2265-4E67-4B7F-9AEF-514061D94E60}" srcOrd="0" destOrd="0" presId="urn:microsoft.com/office/officeart/2005/8/layout/orgChart1"/>
    <dgm:cxn modelId="{F016C321-66EC-4AA5-AB64-00E91903E497}" type="presParOf" srcId="{098C2265-4E67-4B7F-9AEF-514061D94E60}" destId="{34A03DD2-03E3-4C5D-B361-34A248083555}" srcOrd="0" destOrd="0" presId="urn:microsoft.com/office/officeart/2005/8/layout/orgChart1"/>
    <dgm:cxn modelId="{1C877867-A08E-4DCE-AD45-F416BBB59F98}" type="presParOf" srcId="{098C2265-4E67-4B7F-9AEF-514061D94E60}" destId="{E4676937-1CD5-430B-B553-C38DE686A498}" srcOrd="1" destOrd="0" presId="urn:microsoft.com/office/officeart/2005/8/layout/orgChart1"/>
    <dgm:cxn modelId="{9F07CF44-64BE-435B-B69B-DF20DD45B219}" type="presParOf" srcId="{156BBDB7-AFD1-498B-89D6-B0186D5C756F}" destId="{FB608984-11A3-4BA8-8535-BEC64FFA0675}" srcOrd="1" destOrd="0" presId="urn:microsoft.com/office/officeart/2005/8/layout/orgChart1"/>
    <dgm:cxn modelId="{945B1E63-6A78-4237-BB00-88CA5B7E23BF}" type="presParOf" srcId="{156BBDB7-AFD1-498B-89D6-B0186D5C756F}" destId="{685173F3-084F-493A-9129-11AF69B0AD67}" srcOrd="2" destOrd="0" presId="urn:microsoft.com/office/officeart/2005/8/layout/orgChart1"/>
    <dgm:cxn modelId="{12A1D83A-B95A-4125-95C2-D2BF4CDD618F}" type="presParOf" srcId="{D8465E34-06C9-42E6-BDA3-21BF0232FDA2}" destId="{67F47BD3-4660-45AE-9C50-5DA9B696B32B}" srcOrd="2" destOrd="0" presId="urn:microsoft.com/office/officeart/2005/8/layout/orgChart1"/>
    <dgm:cxn modelId="{D7FA6635-2494-4304-98D0-FA77315F7A7E}" type="presParOf" srcId="{C8C9A527-16B2-4500-B17D-174C1AA572F1}" destId="{D3D82585-C5D5-4E2C-98D8-1B28B201BE4A}" srcOrd="16" destOrd="0" presId="urn:microsoft.com/office/officeart/2005/8/layout/orgChart1"/>
    <dgm:cxn modelId="{ECEB2C5A-7686-4446-AC45-AF9CE4CC3259}" type="presParOf" srcId="{C8C9A527-16B2-4500-B17D-174C1AA572F1}" destId="{E0AD7F3B-C749-495B-8DBF-CEEBD2E81698}" srcOrd="17" destOrd="0" presId="urn:microsoft.com/office/officeart/2005/8/layout/orgChart1"/>
    <dgm:cxn modelId="{0C7FE331-D9D7-40FB-8448-38EE60196C25}" type="presParOf" srcId="{E0AD7F3B-C749-495B-8DBF-CEEBD2E81698}" destId="{DC016EB9-F329-4D54-97EE-1ADDF6EC20F0}" srcOrd="0" destOrd="0" presId="urn:microsoft.com/office/officeart/2005/8/layout/orgChart1"/>
    <dgm:cxn modelId="{03F5B3AE-9967-4881-B88B-3CF5B8E6BDE9}" type="presParOf" srcId="{DC016EB9-F329-4D54-97EE-1ADDF6EC20F0}" destId="{4F695668-7230-4F36-B71E-D9DE41007ADB}" srcOrd="0" destOrd="0" presId="urn:microsoft.com/office/officeart/2005/8/layout/orgChart1"/>
    <dgm:cxn modelId="{9C307544-2ECD-4DB0-BCD6-1948E901D45B}" type="presParOf" srcId="{DC016EB9-F329-4D54-97EE-1ADDF6EC20F0}" destId="{B6882F01-D279-4DE6-B17A-92E3DD0F3F49}" srcOrd="1" destOrd="0" presId="urn:microsoft.com/office/officeart/2005/8/layout/orgChart1"/>
    <dgm:cxn modelId="{6AE93E99-6153-462E-9392-E07358647B90}" type="presParOf" srcId="{E0AD7F3B-C749-495B-8DBF-CEEBD2E81698}" destId="{048D7F6E-A1FE-46BA-B67D-A9AE7FE8B1DD}" srcOrd="1" destOrd="0" presId="urn:microsoft.com/office/officeart/2005/8/layout/orgChart1"/>
    <dgm:cxn modelId="{1442970F-6252-49B4-96CB-CFC89218DF90}" type="presParOf" srcId="{E0AD7F3B-C749-495B-8DBF-CEEBD2E81698}" destId="{C077819C-FC31-4FC2-AF33-58D092BC54DA}" srcOrd="2" destOrd="0" presId="urn:microsoft.com/office/officeart/2005/8/layout/orgChart1"/>
    <dgm:cxn modelId="{1815910D-D1C1-49AD-8317-58EDF6E9F82E}" type="presParOf" srcId="{C8C9A527-16B2-4500-B17D-174C1AA572F1}" destId="{B47AB3B3-0808-4306-AE24-541573B2C16B}" srcOrd="18" destOrd="0" presId="urn:microsoft.com/office/officeart/2005/8/layout/orgChart1"/>
    <dgm:cxn modelId="{7CBB0BBF-AA17-40D8-BA8F-30C7809D57D5}" type="presParOf" srcId="{C8C9A527-16B2-4500-B17D-174C1AA572F1}" destId="{D5C28ED1-5EB4-4D7C-BB21-630392C957B1}" srcOrd="19" destOrd="0" presId="urn:microsoft.com/office/officeart/2005/8/layout/orgChart1"/>
    <dgm:cxn modelId="{13A10880-C3FE-4E57-9E34-480CDE0F3E31}" type="presParOf" srcId="{D5C28ED1-5EB4-4D7C-BB21-630392C957B1}" destId="{DB014407-05E1-4D4A-9409-077735C6AB82}" srcOrd="0" destOrd="0" presId="urn:microsoft.com/office/officeart/2005/8/layout/orgChart1"/>
    <dgm:cxn modelId="{B8B4E207-5A51-4D3B-99A3-89C6C6645A2F}" type="presParOf" srcId="{DB014407-05E1-4D4A-9409-077735C6AB82}" destId="{6E1D41A3-FBCE-44D2-942A-F7AC53E9DA2A}" srcOrd="0" destOrd="0" presId="urn:microsoft.com/office/officeart/2005/8/layout/orgChart1"/>
    <dgm:cxn modelId="{21C99249-13AB-4D3B-B2AE-29D65AED405E}" type="presParOf" srcId="{DB014407-05E1-4D4A-9409-077735C6AB82}" destId="{96EC2147-C86F-4C49-AB13-58A8EF97799C}" srcOrd="1" destOrd="0" presId="urn:microsoft.com/office/officeart/2005/8/layout/orgChart1"/>
    <dgm:cxn modelId="{5AEC4E18-0C2C-458B-835C-BE222AD295FA}" type="presParOf" srcId="{D5C28ED1-5EB4-4D7C-BB21-630392C957B1}" destId="{991E2312-89CB-4005-98E3-4EC8EB44ACA5}" srcOrd="1" destOrd="0" presId="urn:microsoft.com/office/officeart/2005/8/layout/orgChart1"/>
    <dgm:cxn modelId="{FC683B08-90C1-4050-A125-47BFF3C6F366}" type="presParOf" srcId="{D5C28ED1-5EB4-4D7C-BB21-630392C957B1}" destId="{AD09A6B7-D0AB-4661-BB91-B726917D86D9}" srcOrd="2" destOrd="0" presId="urn:microsoft.com/office/officeart/2005/8/layout/orgChart1"/>
    <dgm:cxn modelId="{A65A9E0B-C762-4D00-876E-49B8A2EBA8DF}" type="presParOf" srcId="{C8C9A527-16B2-4500-B17D-174C1AA572F1}" destId="{4ABC630C-B4FD-48E4-9AF2-7006832E04E0}" srcOrd="20" destOrd="0" presId="urn:microsoft.com/office/officeart/2005/8/layout/orgChart1"/>
    <dgm:cxn modelId="{A70D1586-6E77-4D51-9E0A-6D881DBB2B87}" type="presParOf" srcId="{C8C9A527-16B2-4500-B17D-174C1AA572F1}" destId="{A1320AD8-6F33-4C1E-ABBD-7FC1A0953A42}" srcOrd="21" destOrd="0" presId="urn:microsoft.com/office/officeart/2005/8/layout/orgChart1"/>
    <dgm:cxn modelId="{F4D153E0-2A8F-4431-ABF3-F5969CDD1150}" type="presParOf" srcId="{A1320AD8-6F33-4C1E-ABBD-7FC1A0953A42}" destId="{976AF88E-B724-412D-9592-9EC02B8915A8}" srcOrd="0" destOrd="0" presId="urn:microsoft.com/office/officeart/2005/8/layout/orgChart1"/>
    <dgm:cxn modelId="{47F6343F-8EB5-424F-A732-22B0C0B93154}" type="presParOf" srcId="{976AF88E-B724-412D-9592-9EC02B8915A8}" destId="{7DCD1E36-1F2C-4CA8-811C-210A35FDEB92}" srcOrd="0" destOrd="0" presId="urn:microsoft.com/office/officeart/2005/8/layout/orgChart1"/>
    <dgm:cxn modelId="{19D28CC5-DE78-4551-9EFF-480C34D78085}" type="presParOf" srcId="{976AF88E-B724-412D-9592-9EC02B8915A8}" destId="{7119BC35-D054-4670-9675-E5E6451247BF}" srcOrd="1" destOrd="0" presId="urn:microsoft.com/office/officeart/2005/8/layout/orgChart1"/>
    <dgm:cxn modelId="{08999EBD-AAC5-4A0B-846C-BAA59C288942}" type="presParOf" srcId="{A1320AD8-6F33-4C1E-ABBD-7FC1A0953A42}" destId="{3ACD5E00-B303-4955-8471-57D8A13FB23D}" srcOrd="1" destOrd="0" presId="urn:microsoft.com/office/officeart/2005/8/layout/orgChart1"/>
    <dgm:cxn modelId="{213708E1-F497-44CC-9BEC-8136D0B53BD1}" type="presParOf" srcId="{A1320AD8-6F33-4C1E-ABBD-7FC1A0953A42}" destId="{1226BFF4-D8EE-4642-9941-6DC473E5CA2A}" srcOrd="2" destOrd="0" presId="urn:microsoft.com/office/officeart/2005/8/layout/orgChart1"/>
    <dgm:cxn modelId="{ACE6E09C-DEE4-4C58-87F4-9737C471CFD9}" type="presParOf" srcId="{C8C9A527-16B2-4500-B17D-174C1AA572F1}" destId="{1FCCEFC6-D864-4F8E-B7D5-9966F1DA38DB}" srcOrd="22" destOrd="0" presId="urn:microsoft.com/office/officeart/2005/8/layout/orgChart1"/>
    <dgm:cxn modelId="{08F1329B-B3D6-45F3-AE9C-FE6C2ED866A9}" type="presParOf" srcId="{C8C9A527-16B2-4500-B17D-174C1AA572F1}" destId="{DF9CAB39-6355-4447-997F-0425119EDA1A}" srcOrd="23" destOrd="0" presId="urn:microsoft.com/office/officeart/2005/8/layout/orgChart1"/>
    <dgm:cxn modelId="{57815339-7958-4ED5-94D9-53C805B2F2D3}" type="presParOf" srcId="{DF9CAB39-6355-4447-997F-0425119EDA1A}" destId="{22487536-FF92-4F0B-8010-7DEFEC284D76}" srcOrd="0" destOrd="0" presId="urn:microsoft.com/office/officeart/2005/8/layout/orgChart1"/>
    <dgm:cxn modelId="{F519E5E3-24E7-493C-B7A0-20D12F7BDDC7}" type="presParOf" srcId="{22487536-FF92-4F0B-8010-7DEFEC284D76}" destId="{B8069406-3254-480F-95CE-A94DE5653BC5}" srcOrd="0" destOrd="0" presId="urn:microsoft.com/office/officeart/2005/8/layout/orgChart1"/>
    <dgm:cxn modelId="{DF268BF3-7D82-4396-847B-CC79C74869E1}" type="presParOf" srcId="{22487536-FF92-4F0B-8010-7DEFEC284D76}" destId="{5C5F58C7-2C25-491E-AF8E-333B3F44502F}" srcOrd="1" destOrd="0" presId="urn:microsoft.com/office/officeart/2005/8/layout/orgChart1"/>
    <dgm:cxn modelId="{4A820BD4-43C8-4249-BC1D-634937B168A3}" type="presParOf" srcId="{DF9CAB39-6355-4447-997F-0425119EDA1A}" destId="{1A0E4ADA-927F-463B-A610-60BD38229427}" srcOrd="1" destOrd="0" presId="urn:microsoft.com/office/officeart/2005/8/layout/orgChart1"/>
    <dgm:cxn modelId="{AA6562AA-62E9-4395-AFDB-D5A07EF57EFC}" type="presParOf" srcId="{DF9CAB39-6355-4447-997F-0425119EDA1A}" destId="{48B3894D-76EC-43DB-ABB4-1BB47FC06700}" srcOrd="2" destOrd="0" presId="urn:microsoft.com/office/officeart/2005/8/layout/orgChart1"/>
    <dgm:cxn modelId="{AAB2A0DF-22E1-46BB-A415-87BA19EF3061}" type="presParOf" srcId="{B8178C52-7A22-47EE-8642-950F098C9C31}" destId="{825AC58D-4DF5-4E53-B08E-7FCC6DE10F51}" srcOrd="2" destOrd="0" presId="urn:microsoft.com/office/officeart/2005/8/layout/orgChart1"/>
  </dgm:cxnLst>
  <dgm:bg>
    <a:noFill/>
  </dgm:bg>
  <dgm:whole>
    <a:ln w="9525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CCEFC6-D864-4F8E-B7D5-9966F1DA38DB}">
      <dsp:nvSpPr>
        <dsp:cNvPr id="0" name=""/>
        <dsp:cNvSpPr/>
      </dsp:nvSpPr>
      <dsp:spPr>
        <a:xfrm>
          <a:off x="5124390" y="1482387"/>
          <a:ext cx="91440" cy="1181909"/>
        </a:xfrm>
        <a:custGeom>
          <a:avLst/>
          <a:gdLst/>
          <a:ahLst/>
          <a:cxnLst/>
          <a:rect l="0" t="0" r="0" b="0"/>
          <a:pathLst>
            <a:path>
              <a:moveTo>
                <a:pt x="84393" y="0"/>
              </a:moveTo>
              <a:lnTo>
                <a:pt x="84393" y="1153158"/>
              </a:lnTo>
              <a:lnTo>
                <a:pt x="45720" y="1153158"/>
              </a:lnTo>
              <a:lnTo>
                <a:pt x="45720" y="118190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BC630C-B4FD-48E4-9AF2-7006832E04E0}">
      <dsp:nvSpPr>
        <dsp:cNvPr id="0" name=""/>
        <dsp:cNvSpPr/>
      </dsp:nvSpPr>
      <dsp:spPr>
        <a:xfrm>
          <a:off x="4567188" y="1482387"/>
          <a:ext cx="641596" cy="1181909"/>
        </a:xfrm>
        <a:custGeom>
          <a:avLst/>
          <a:gdLst/>
          <a:ahLst/>
          <a:cxnLst/>
          <a:rect l="0" t="0" r="0" b="0"/>
          <a:pathLst>
            <a:path>
              <a:moveTo>
                <a:pt x="641596" y="0"/>
              </a:moveTo>
              <a:lnTo>
                <a:pt x="641596" y="1153158"/>
              </a:lnTo>
              <a:lnTo>
                <a:pt x="0" y="1153158"/>
              </a:lnTo>
              <a:lnTo>
                <a:pt x="0" y="118190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AB3B3-0808-4306-AE24-541573B2C16B}">
      <dsp:nvSpPr>
        <dsp:cNvPr id="0" name=""/>
        <dsp:cNvSpPr/>
      </dsp:nvSpPr>
      <dsp:spPr>
        <a:xfrm>
          <a:off x="3363369" y="1482387"/>
          <a:ext cx="1845415" cy="1181909"/>
        </a:xfrm>
        <a:custGeom>
          <a:avLst/>
          <a:gdLst/>
          <a:ahLst/>
          <a:cxnLst/>
          <a:rect l="0" t="0" r="0" b="0"/>
          <a:pathLst>
            <a:path>
              <a:moveTo>
                <a:pt x="1845415" y="0"/>
              </a:moveTo>
              <a:lnTo>
                <a:pt x="1845415" y="1153158"/>
              </a:lnTo>
              <a:lnTo>
                <a:pt x="0" y="1153158"/>
              </a:lnTo>
              <a:lnTo>
                <a:pt x="0" y="1181909"/>
              </a:lnTo>
            </a:path>
          </a:pathLst>
        </a:custGeom>
        <a:noFill/>
        <a:ln w="12700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D3D82585-C5D5-4E2C-98D8-1B28B201BE4A}">
      <dsp:nvSpPr>
        <dsp:cNvPr id="0" name=""/>
        <dsp:cNvSpPr/>
      </dsp:nvSpPr>
      <dsp:spPr>
        <a:xfrm>
          <a:off x="2862294" y="1482387"/>
          <a:ext cx="2346490" cy="1181909"/>
        </a:xfrm>
        <a:custGeom>
          <a:avLst/>
          <a:gdLst/>
          <a:ahLst/>
          <a:cxnLst/>
          <a:rect l="0" t="0" r="0" b="0"/>
          <a:pathLst>
            <a:path>
              <a:moveTo>
                <a:pt x="2346490" y="0"/>
              </a:moveTo>
              <a:lnTo>
                <a:pt x="2346490" y="1153158"/>
              </a:lnTo>
              <a:lnTo>
                <a:pt x="0" y="1153158"/>
              </a:lnTo>
              <a:lnTo>
                <a:pt x="0" y="1181909"/>
              </a:lnTo>
            </a:path>
          </a:pathLst>
        </a:custGeom>
        <a:noFill/>
        <a:ln w="12700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A9DB3F98-ECA1-4B1B-986E-BFAB3C1AED89}">
      <dsp:nvSpPr>
        <dsp:cNvPr id="0" name=""/>
        <dsp:cNvSpPr/>
      </dsp:nvSpPr>
      <dsp:spPr>
        <a:xfrm>
          <a:off x="753502" y="2492105"/>
          <a:ext cx="91440" cy="172190"/>
        </a:xfrm>
        <a:custGeom>
          <a:avLst/>
          <a:gdLst/>
          <a:ahLst/>
          <a:cxnLst/>
          <a:rect l="0" t="0" r="0" b="0"/>
          <a:pathLst>
            <a:path>
              <a:moveTo>
                <a:pt x="62705" y="0"/>
              </a:moveTo>
              <a:lnTo>
                <a:pt x="62705" y="143495"/>
              </a:lnTo>
              <a:lnTo>
                <a:pt x="45720" y="143495"/>
              </a:lnTo>
              <a:lnTo>
                <a:pt x="45720" y="172190"/>
              </a:lnTo>
            </a:path>
          </a:pathLst>
        </a:custGeom>
        <a:noFill/>
        <a:ln w="12700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65A30CF7-95DC-4A84-A71E-E05E6FF5DB7C}">
      <dsp:nvSpPr>
        <dsp:cNvPr id="0" name=""/>
        <dsp:cNvSpPr/>
      </dsp:nvSpPr>
      <dsp:spPr>
        <a:xfrm>
          <a:off x="816207" y="1482387"/>
          <a:ext cx="4392577" cy="763529"/>
        </a:xfrm>
        <a:custGeom>
          <a:avLst/>
          <a:gdLst/>
          <a:ahLst/>
          <a:cxnLst/>
          <a:rect l="0" t="0" r="0" b="0"/>
          <a:pathLst>
            <a:path>
              <a:moveTo>
                <a:pt x="4392577" y="0"/>
              </a:moveTo>
              <a:lnTo>
                <a:pt x="4392577" y="734778"/>
              </a:lnTo>
              <a:lnTo>
                <a:pt x="0" y="734778"/>
              </a:lnTo>
              <a:lnTo>
                <a:pt x="0" y="763529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C8CB0-0DB9-44B9-AA44-9BC71BDC637D}">
      <dsp:nvSpPr>
        <dsp:cNvPr id="0" name=""/>
        <dsp:cNvSpPr/>
      </dsp:nvSpPr>
      <dsp:spPr>
        <a:xfrm>
          <a:off x="1945255" y="1482387"/>
          <a:ext cx="3263528" cy="1186157"/>
        </a:xfrm>
        <a:custGeom>
          <a:avLst/>
          <a:gdLst/>
          <a:ahLst/>
          <a:cxnLst/>
          <a:rect l="0" t="0" r="0" b="0"/>
          <a:pathLst>
            <a:path>
              <a:moveTo>
                <a:pt x="3263528" y="0"/>
              </a:moveTo>
              <a:lnTo>
                <a:pt x="3263528" y="1157406"/>
              </a:lnTo>
              <a:lnTo>
                <a:pt x="0" y="1157406"/>
              </a:lnTo>
              <a:lnTo>
                <a:pt x="0" y="1186157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FC26BF-FE2B-4DC2-8CDD-8E1BACDE6502}">
      <dsp:nvSpPr>
        <dsp:cNvPr id="0" name=""/>
        <dsp:cNvSpPr/>
      </dsp:nvSpPr>
      <dsp:spPr>
        <a:xfrm>
          <a:off x="2338168" y="2995731"/>
          <a:ext cx="91440" cy="207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808"/>
              </a:lnTo>
              <a:lnTo>
                <a:pt x="57706" y="178808"/>
              </a:lnTo>
              <a:lnTo>
                <a:pt x="57706" y="207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AA2645-F46E-4892-A928-4F0E69AC50D5}">
      <dsp:nvSpPr>
        <dsp:cNvPr id="0" name=""/>
        <dsp:cNvSpPr/>
      </dsp:nvSpPr>
      <dsp:spPr>
        <a:xfrm>
          <a:off x="2338168" y="2950011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53555" y="45720"/>
              </a:lnTo>
              <a:lnTo>
                <a:pt x="53555" y="535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C6AA6A-0D74-49A5-9B7C-60EFBAD846EC}">
      <dsp:nvSpPr>
        <dsp:cNvPr id="0" name=""/>
        <dsp:cNvSpPr/>
      </dsp:nvSpPr>
      <dsp:spPr>
        <a:xfrm>
          <a:off x="2383888" y="1482387"/>
          <a:ext cx="2824895" cy="1181909"/>
        </a:xfrm>
        <a:custGeom>
          <a:avLst/>
          <a:gdLst/>
          <a:ahLst/>
          <a:cxnLst/>
          <a:rect l="0" t="0" r="0" b="0"/>
          <a:pathLst>
            <a:path>
              <a:moveTo>
                <a:pt x="2824895" y="0"/>
              </a:moveTo>
              <a:lnTo>
                <a:pt x="2824895" y="1153158"/>
              </a:lnTo>
              <a:lnTo>
                <a:pt x="0" y="1153158"/>
              </a:lnTo>
              <a:lnTo>
                <a:pt x="0" y="1181909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49D6CE-731E-4506-B490-35CB9EF4FAEF}">
      <dsp:nvSpPr>
        <dsp:cNvPr id="0" name=""/>
        <dsp:cNvSpPr/>
      </dsp:nvSpPr>
      <dsp:spPr>
        <a:xfrm>
          <a:off x="3726678" y="2988738"/>
          <a:ext cx="176126" cy="95322"/>
        </a:xfrm>
        <a:custGeom>
          <a:avLst/>
          <a:gdLst/>
          <a:ahLst/>
          <a:cxnLst/>
          <a:rect l="0" t="0" r="0" b="0"/>
          <a:pathLst>
            <a:path>
              <a:moveTo>
                <a:pt x="176126" y="0"/>
              </a:moveTo>
              <a:lnTo>
                <a:pt x="0" y="953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0A9237-D079-4324-A78B-CCA7E772CC85}">
      <dsp:nvSpPr>
        <dsp:cNvPr id="0" name=""/>
        <dsp:cNvSpPr/>
      </dsp:nvSpPr>
      <dsp:spPr>
        <a:xfrm>
          <a:off x="3902805" y="1482387"/>
          <a:ext cx="1305979" cy="1181909"/>
        </a:xfrm>
        <a:custGeom>
          <a:avLst/>
          <a:gdLst/>
          <a:ahLst/>
          <a:cxnLst/>
          <a:rect l="0" t="0" r="0" b="0"/>
          <a:pathLst>
            <a:path>
              <a:moveTo>
                <a:pt x="1305979" y="0"/>
              </a:moveTo>
              <a:lnTo>
                <a:pt x="1305979" y="1153158"/>
              </a:lnTo>
              <a:lnTo>
                <a:pt x="0" y="1153158"/>
              </a:lnTo>
              <a:lnTo>
                <a:pt x="0" y="1181909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62AB46-22E4-43AA-9A9A-80B3EC1F915B}">
      <dsp:nvSpPr>
        <dsp:cNvPr id="0" name=""/>
        <dsp:cNvSpPr/>
      </dsp:nvSpPr>
      <dsp:spPr>
        <a:xfrm>
          <a:off x="6460379" y="3085016"/>
          <a:ext cx="178881" cy="117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8881" y="1176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C622C-48F6-4643-88AC-37317ABEDB03}">
      <dsp:nvSpPr>
        <dsp:cNvPr id="0" name=""/>
        <dsp:cNvSpPr/>
      </dsp:nvSpPr>
      <dsp:spPr>
        <a:xfrm>
          <a:off x="6414659" y="3085016"/>
          <a:ext cx="91440" cy="129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99836"/>
              </a:lnTo>
              <a:lnTo>
                <a:pt x="85150" y="1299836"/>
              </a:lnTo>
            </a:path>
          </a:pathLst>
        </a:custGeom>
        <a:noFill/>
        <a:ln w="12700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17B2551A-B317-41AC-B4FB-3C8D7D953413}">
      <dsp:nvSpPr>
        <dsp:cNvPr id="0" name=""/>
        <dsp:cNvSpPr/>
      </dsp:nvSpPr>
      <dsp:spPr>
        <a:xfrm>
          <a:off x="6414659" y="3085016"/>
          <a:ext cx="91440" cy="916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16202"/>
              </a:lnTo>
              <a:lnTo>
                <a:pt x="85150" y="916202"/>
              </a:lnTo>
            </a:path>
          </a:pathLst>
        </a:custGeom>
        <a:noFill/>
        <a:ln w="12700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9B5A41EB-4544-481B-902B-38B35D20EC4A}">
      <dsp:nvSpPr>
        <dsp:cNvPr id="0" name=""/>
        <dsp:cNvSpPr/>
      </dsp:nvSpPr>
      <dsp:spPr>
        <a:xfrm>
          <a:off x="6414659" y="3085016"/>
          <a:ext cx="91440" cy="5437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3752"/>
              </a:lnTo>
              <a:lnTo>
                <a:pt x="85150" y="54375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5F1D1C09-B18D-47EB-9FF9-BD7E488EA8C4}">
      <dsp:nvSpPr>
        <dsp:cNvPr id="0" name=""/>
        <dsp:cNvSpPr/>
      </dsp:nvSpPr>
      <dsp:spPr>
        <a:xfrm>
          <a:off x="5208784" y="1482387"/>
          <a:ext cx="1251594" cy="1181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3159"/>
              </a:lnTo>
              <a:lnTo>
                <a:pt x="1251594" y="1153159"/>
              </a:lnTo>
              <a:lnTo>
                <a:pt x="1251594" y="118191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95719E-2996-4B69-B631-F9B07342C63A}">
      <dsp:nvSpPr>
        <dsp:cNvPr id="0" name=""/>
        <dsp:cNvSpPr/>
      </dsp:nvSpPr>
      <dsp:spPr>
        <a:xfrm>
          <a:off x="5755168" y="3033944"/>
          <a:ext cx="189346" cy="118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9346" y="1183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E0E040-7110-4F29-B855-BBC9390199AA}">
      <dsp:nvSpPr>
        <dsp:cNvPr id="0" name=""/>
        <dsp:cNvSpPr/>
      </dsp:nvSpPr>
      <dsp:spPr>
        <a:xfrm>
          <a:off x="5049932" y="3839113"/>
          <a:ext cx="91440" cy="507718"/>
        </a:xfrm>
        <a:custGeom>
          <a:avLst/>
          <a:gdLst/>
          <a:ahLst/>
          <a:cxnLst/>
          <a:rect l="0" t="0" r="0" b="0"/>
          <a:pathLst>
            <a:path>
              <a:moveTo>
                <a:pt x="101190" y="0"/>
              </a:moveTo>
              <a:lnTo>
                <a:pt x="45720" y="507718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30064-83A8-4FDB-88A6-0127D796A8C2}">
      <dsp:nvSpPr>
        <dsp:cNvPr id="0" name=""/>
        <dsp:cNvSpPr/>
      </dsp:nvSpPr>
      <dsp:spPr>
        <a:xfrm>
          <a:off x="5650360" y="3033944"/>
          <a:ext cx="104807" cy="559798"/>
        </a:xfrm>
        <a:custGeom>
          <a:avLst/>
          <a:gdLst/>
          <a:ahLst/>
          <a:cxnLst/>
          <a:rect l="0" t="0" r="0" b="0"/>
          <a:pathLst>
            <a:path>
              <a:moveTo>
                <a:pt x="104807" y="0"/>
              </a:moveTo>
              <a:lnTo>
                <a:pt x="104807" y="559798"/>
              </a:lnTo>
              <a:lnTo>
                <a:pt x="0" y="55979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F72CF-4769-4391-B97C-AF70E1A269E4}">
      <dsp:nvSpPr>
        <dsp:cNvPr id="0" name=""/>
        <dsp:cNvSpPr/>
      </dsp:nvSpPr>
      <dsp:spPr>
        <a:xfrm>
          <a:off x="5755168" y="3033944"/>
          <a:ext cx="100823" cy="1902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2728"/>
              </a:lnTo>
              <a:lnTo>
                <a:pt x="100823" y="1902728"/>
              </a:lnTo>
            </a:path>
          </a:pathLst>
        </a:custGeom>
        <a:noFill/>
        <a:ln w="12700" cap="flat" cmpd="sng" algn="ctr">
          <a:solidFill>
            <a:schemeClr val="dk1">
              <a:shade val="95000"/>
              <a:satMod val="105000"/>
            </a:schemeClr>
          </a:solidFill>
          <a:prstDash val="sysDash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271C9186-EE7C-491D-8892-FDB1C283A31E}">
      <dsp:nvSpPr>
        <dsp:cNvPr id="0" name=""/>
        <dsp:cNvSpPr/>
      </dsp:nvSpPr>
      <dsp:spPr>
        <a:xfrm>
          <a:off x="5755168" y="3033944"/>
          <a:ext cx="99478" cy="1044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4552"/>
              </a:lnTo>
              <a:lnTo>
                <a:pt x="99478" y="1044552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6A4041-D787-45D8-9964-BC9482687329}">
      <dsp:nvSpPr>
        <dsp:cNvPr id="0" name=""/>
        <dsp:cNvSpPr/>
      </dsp:nvSpPr>
      <dsp:spPr>
        <a:xfrm>
          <a:off x="5755168" y="3033944"/>
          <a:ext cx="96568" cy="449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9115"/>
              </a:lnTo>
              <a:lnTo>
                <a:pt x="96568" y="449115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71968-43B6-4D52-B43E-7E905D6993EA}">
      <dsp:nvSpPr>
        <dsp:cNvPr id="0" name=""/>
        <dsp:cNvSpPr/>
      </dsp:nvSpPr>
      <dsp:spPr>
        <a:xfrm>
          <a:off x="5755168" y="3033944"/>
          <a:ext cx="96283" cy="7515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1561"/>
              </a:lnTo>
              <a:lnTo>
                <a:pt x="96283" y="751561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567E4-9E14-4D53-91AC-A5D2905B0F45}">
      <dsp:nvSpPr>
        <dsp:cNvPr id="0" name=""/>
        <dsp:cNvSpPr/>
      </dsp:nvSpPr>
      <dsp:spPr>
        <a:xfrm>
          <a:off x="5755168" y="3033944"/>
          <a:ext cx="97911" cy="1331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1050"/>
              </a:lnTo>
              <a:lnTo>
                <a:pt x="97911" y="133105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40D043-0654-4527-939D-AD6D4F24CE6A}">
      <dsp:nvSpPr>
        <dsp:cNvPr id="0" name=""/>
        <dsp:cNvSpPr/>
      </dsp:nvSpPr>
      <dsp:spPr>
        <a:xfrm>
          <a:off x="5208784" y="1482387"/>
          <a:ext cx="546383" cy="11819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3158"/>
              </a:lnTo>
              <a:lnTo>
                <a:pt x="546383" y="1153158"/>
              </a:lnTo>
              <a:lnTo>
                <a:pt x="546383" y="1181909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D6F82B-6A51-4FDA-9DB7-11BCC258BC4C}">
      <dsp:nvSpPr>
        <dsp:cNvPr id="0" name=""/>
        <dsp:cNvSpPr/>
      </dsp:nvSpPr>
      <dsp:spPr>
        <a:xfrm>
          <a:off x="1345282" y="3251479"/>
          <a:ext cx="3135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4346"/>
              </a:lnTo>
              <a:lnTo>
                <a:pt x="313587" y="84346"/>
              </a:lnTo>
              <a:lnTo>
                <a:pt x="313587" y="11304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5B8F2-2C54-4711-A410-CFEA543E0EE4}">
      <dsp:nvSpPr>
        <dsp:cNvPr id="0" name=""/>
        <dsp:cNvSpPr/>
      </dsp:nvSpPr>
      <dsp:spPr>
        <a:xfrm>
          <a:off x="1345282" y="3297199"/>
          <a:ext cx="297329" cy="343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595"/>
              </a:lnTo>
              <a:lnTo>
                <a:pt x="297329" y="314595"/>
              </a:lnTo>
              <a:lnTo>
                <a:pt x="297329" y="34329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F66A04-87FD-4539-88FB-AD76939CF683}">
      <dsp:nvSpPr>
        <dsp:cNvPr id="0" name=""/>
        <dsp:cNvSpPr/>
      </dsp:nvSpPr>
      <dsp:spPr>
        <a:xfrm>
          <a:off x="1345282" y="3297199"/>
          <a:ext cx="304062" cy="641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3044"/>
              </a:lnTo>
              <a:lnTo>
                <a:pt x="304062" y="613044"/>
              </a:lnTo>
              <a:lnTo>
                <a:pt x="304062" y="64173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130993-DDC2-490A-8387-7EA8B1A7C3B9}">
      <dsp:nvSpPr>
        <dsp:cNvPr id="0" name=""/>
        <dsp:cNvSpPr/>
      </dsp:nvSpPr>
      <dsp:spPr>
        <a:xfrm>
          <a:off x="1288045" y="3035655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57236" y="45720"/>
              </a:lnTo>
              <a:lnTo>
                <a:pt x="57236" y="67737"/>
              </a:lnTo>
            </a:path>
          </a:pathLst>
        </a:custGeom>
        <a:noFill/>
        <a:ln w="12700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961EA332-6385-4390-A470-5732AE45302E}">
      <dsp:nvSpPr>
        <dsp:cNvPr id="0" name=""/>
        <dsp:cNvSpPr/>
      </dsp:nvSpPr>
      <dsp:spPr>
        <a:xfrm>
          <a:off x="1333765" y="1482387"/>
          <a:ext cx="3875019" cy="1183046"/>
        </a:xfrm>
        <a:custGeom>
          <a:avLst/>
          <a:gdLst/>
          <a:ahLst/>
          <a:cxnLst/>
          <a:rect l="0" t="0" r="0" b="0"/>
          <a:pathLst>
            <a:path>
              <a:moveTo>
                <a:pt x="3875019" y="0"/>
              </a:moveTo>
              <a:lnTo>
                <a:pt x="3875019" y="1154295"/>
              </a:lnTo>
              <a:lnTo>
                <a:pt x="0" y="1154295"/>
              </a:lnTo>
              <a:lnTo>
                <a:pt x="0" y="1183046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FE7F4A-4365-4C79-9B8D-2524709CC69D}">
      <dsp:nvSpPr>
        <dsp:cNvPr id="0" name=""/>
        <dsp:cNvSpPr/>
      </dsp:nvSpPr>
      <dsp:spPr>
        <a:xfrm>
          <a:off x="7522413" y="3057593"/>
          <a:ext cx="91440" cy="1139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3968"/>
              </a:lnTo>
              <a:lnTo>
                <a:pt x="62020" y="113968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C0ADFC-7DAB-429C-97C2-1A30C41F60E4}">
      <dsp:nvSpPr>
        <dsp:cNvPr id="0" name=""/>
        <dsp:cNvSpPr/>
      </dsp:nvSpPr>
      <dsp:spPr>
        <a:xfrm>
          <a:off x="7448249" y="2482951"/>
          <a:ext cx="360736" cy="181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649"/>
              </a:lnTo>
              <a:lnTo>
                <a:pt x="360736" y="152649"/>
              </a:lnTo>
              <a:lnTo>
                <a:pt x="360736" y="181344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985F9E-E845-48EB-81B7-68D78A7481E1}">
      <dsp:nvSpPr>
        <dsp:cNvPr id="0" name=""/>
        <dsp:cNvSpPr/>
      </dsp:nvSpPr>
      <dsp:spPr>
        <a:xfrm>
          <a:off x="7090502" y="3012156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6683" y="45720"/>
              </a:lnTo>
              <a:lnTo>
                <a:pt x="46683" y="5668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B15306-6BB0-4E99-9D1E-C8E3B0E26373}">
      <dsp:nvSpPr>
        <dsp:cNvPr id="0" name=""/>
        <dsp:cNvSpPr/>
      </dsp:nvSpPr>
      <dsp:spPr>
        <a:xfrm>
          <a:off x="7136222" y="2482951"/>
          <a:ext cx="312026" cy="181344"/>
        </a:xfrm>
        <a:custGeom>
          <a:avLst/>
          <a:gdLst/>
          <a:ahLst/>
          <a:cxnLst/>
          <a:rect l="0" t="0" r="0" b="0"/>
          <a:pathLst>
            <a:path>
              <a:moveTo>
                <a:pt x="312026" y="0"/>
              </a:moveTo>
              <a:lnTo>
                <a:pt x="312026" y="152649"/>
              </a:lnTo>
              <a:lnTo>
                <a:pt x="0" y="152649"/>
              </a:lnTo>
              <a:lnTo>
                <a:pt x="0" y="181344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9EE042-834E-4848-9609-4B7C52A9FC36}">
      <dsp:nvSpPr>
        <dsp:cNvPr id="0" name=""/>
        <dsp:cNvSpPr/>
      </dsp:nvSpPr>
      <dsp:spPr>
        <a:xfrm>
          <a:off x="5208784" y="1482387"/>
          <a:ext cx="2239464" cy="763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4778"/>
              </a:lnTo>
              <a:lnTo>
                <a:pt x="2239464" y="734778"/>
              </a:lnTo>
              <a:lnTo>
                <a:pt x="2239464" y="763529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B7596B-CF16-41A8-8272-04C0984C6F3A}">
      <dsp:nvSpPr>
        <dsp:cNvPr id="0" name=""/>
        <dsp:cNvSpPr/>
      </dsp:nvSpPr>
      <dsp:spPr>
        <a:xfrm>
          <a:off x="4973142" y="1202010"/>
          <a:ext cx="471283" cy="280377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Dyrektor</a:t>
          </a:r>
          <a:endParaRPr lang="pl-PL" sz="600" kern="1200" dirty="0"/>
        </a:p>
      </dsp:txBody>
      <dsp:txXfrm>
        <a:off x="4986829" y="1215697"/>
        <a:ext cx="443909" cy="253003"/>
      </dsp:txXfrm>
    </dsp:sp>
    <dsp:sp modelId="{7E9B44EA-00C5-4E8C-A683-CBF7FDF411EA}">
      <dsp:nvSpPr>
        <dsp:cNvPr id="0" name=""/>
        <dsp:cNvSpPr/>
      </dsp:nvSpPr>
      <dsp:spPr>
        <a:xfrm>
          <a:off x="7175121" y="2245916"/>
          <a:ext cx="546255" cy="237035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Zastępca Dyrektora</a:t>
          </a:r>
          <a:endParaRPr lang="pl-PL" sz="600" kern="1200" dirty="0"/>
        </a:p>
      </dsp:txBody>
      <dsp:txXfrm>
        <a:off x="7186692" y="2257487"/>
        <a:ext cx="523113" cy="213893"/>
      </dsp:txXfrm>
    </dsp:sp>
    <dsp:sp modelId="{A93218B9-AAED-435A-AB17-D16D52A82C25}">
      <dsp:nvSpPr>
        <dsp:cNvPr id="0" name=""/>
        <dsp:cNvSpPr/>
      </dsp:nvSpPr>
      <dsp:spPr>
        <a:xfrm>
          <a:off x="6864762" y="2664296"/>
          <a:ext cx="542920" cy="393579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Dział ds. Projektów i Współpracy - DPW</a:t>
          </a:r>
          <a:endParaRPr lang="pl-PL" sz="600" kern="1200" dirty="0"/>
        </a:p>
      </dsp:txBody>
      <dsp:txXfrm>
        <a:off x="6864762" y="2664296"/>
        <a:ext cx="542920" cy="393579"/>
      </dsp:txXfrm>
    </dsp:sp>
    <dsp:sp modelId="{CAC01F7C-FFFA-4A19-B272-F77EC2226052}">
      <dsp:nvSpPr>
        <dsp:cNvPr id="0" name=""/>
        <dsp:cNvSpPr/>
      </dsp:nvSpPr>
      <dsp:spPr>
        <a:xfrm>
          <a:off x="6934081" y="3068838"/>
          <a:ext cx="406209" cy="200561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Kierownik Działu</a:t>
          </a:r>
          <a:endParaRPr lang="pl-PL" sz="600" kern="1200" dirty="0"/>
        </a:p>
      </dsp:txBody>
      <dsp:txXfrm>
        <a:off x="6943872" y="3078629"/>
        <a:ext cx="386627" cy="180979"/>
      </dsp:txXfrm>
    </dsp:sp>
    <dsp:sp modelId="{A88B7317-B19E-422A-BA55-87FA99F90FFF}">
      <dsp:nvSpPr>
        <dsp:cNvPr id="0" name=""/>
        <dsp:cNvSpPr/>
      </dsp:nvSpPr>
      <dsp:spPr>
        <a:xfrm>
          <a:off x="7507920" y="2664296"/>
          <a:ext cx="602131" cy="393296"/>
        </a:xfrm>
        <a:prstGeom prst="rect">
          <a:avLst/>
        </a:prstGeom>
        <a:noFill/>
        <a:ln w="127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>
              <a:solidFill>
                <a:schemeClr val="tx1"/>
              </a:solidFill>
            </a:rPr>
            <a:t>Dział  Pomocy Społecznej, Polityki Senioralnej i Polityki Prorodzinnej - PS</a:t>
          </a:r>
          <a:endParaRPr lang="pl-PL" sz="600" kern="1200" dirty="0">
            <a:solidFill>
              <a:schemeClr val="tx1"/>
            </a:solidFill>
          </a:endParaRPr>
        </a:p>
      </dsp:txBody>
      <dsp:txXfrm>
        <a:off x="7507920" y="2664296"/>
        <a:ext cx="602131" cy="393296"/>
      </dsp:txXfrm>
    </dsp:sp>
    <dsp:sp modelId="{5B17CC0D-6C25-4D36-B049-3ABB58CC9F69}">
      <dsp:nvSpPr>
        <dsp:cNvPr id="0" name=""/>
        <dsp:cNvSpPr/>
      </dsp:nvSpPr>
      <dsp:spPr>
        <a:xfrm>
          <a:off x="7584434" y="3067587"/>
          <a:ext cx="427181" cy="207948"/>
        </a:xfrm>
        <a:prstGeom prst="roundRect">
          <a:avLst/>
        </a:pr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>
              <a:solidFill>
                <a:schemeClr val="tx1"/>
              </a:solidFill>
            </a:rPr>
            <a:t>Kierownik Działu</a:t>
          </a:r>
          <a:endParaRPr lang="pl-PL" sz="600" kern="1200" dirty="0">
            <a:solidFill>
              <a:schemeClr val="tx1"/>
            </a:solidFill>
          </a:endParaRPr>
        </a:p>
      </dsp:txBody>
      <dsp:txXfrm>
        <a:off x="7594585" y="3077738"/>
        <a:ext cx="406879" cy="187646"/>
      </dsp:txXfrm>
    </dsp:sp>
    <dsp:sp modelId="{0E09B625-9B67-4361-AE3A-C849FFBA94D0}">
      <dsp:nvSpPr>
        <dsp:cNvPr id="0" name=""/>
        <dsp:cNvSpPr/>
      </dsp:nvSpPr>
      <dsp:spPr>
        <a:xfrm>
          <a:off x="1100853" y="2665434"/>
          <a:ext cx="465823" cy="415941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Dział ds., Organizacji  i Zamówień Publicznych - PSO</a:t>
          </a:r>
          <a:endParaRPr lang="pl-PL" sz="600" kern="1200" dirty="0"/>
        </a:p>
      </dsp:txBody>
      <dsp:txXfrm>
        <a:off x="1100853" y="2665434"/>
        <a:ext cx="465823" cy="415941"/>
      </dsp:txXfrm>
    </dsp:sp>
    <dsp:sp modelId="{74BF6DF7-EF91-4F70-8294-B295EEAFE042}">
      <dsp:nvSpPr>
        <dsp:cNvPr id="0" name=""/>
        <dsp:cNvSpPr/>
      </dsp:nvSpPr>
      <dsp:spPr>
        <a:xfrm>
          <a:off x="1160543" y="3103393"/>
          <a:ext cx="369476" cy="193806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Kierownik Działu</a:t>
          </a:r>
          <a:endParaRPr lang="pl-PL" sz="600" kern="1200" dirty="0"/>
        </a:p>
      </dsp:txBody>
      <dsp:txXfrm>
        <a:off x="1170004" y="3112854"/>
        <a:ext cx="350554" cy="174884"/>
      </dsp:txXfrm>
    </dsp:sp>
    <dsp:sp modelId="{1367E55F-07CC-4F2B-A9A3-0298C168B41A}">
      <dsp:nvSpPr>
        <dsp:cNvPr id="0" name=""/>
        <dsp:cNvSpPr/>
      </dsp:nvSpPr>
      <dsp:spPr>
        <a:xfrm>
          <a:off x="1429149" y="3938939"/>
          <a:ext cx="440390" cy="238218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Sekretariat</a:t>
          </a:r>
          <a:endParaRPr lang="pl-PL" sz="600" kern="1200" dirty="0"/>
        </a:p>
      </dsp:txBody>
      <dsp:txXfrm>
        <a:off x="1429149" y="3938939"/>
        <a:ext cx="440390" cy="238218"/>
      </dsp:txXfrm>
    </dsp:sp>
    <dsp:sp modelId="{3C483E10-8BE2-407D-B349-80F4F3BCD46B}">
      <dsp:nvSpPr>
        <dsp:cNvPr id="0" name=""/>
        <dsp:cNvSpPr/>
      </dsp:nvSpPr>
      <dsp:spPr>
        <a:xfrm>
          <a:off x="1429149" y="3640489"/>
          <a:ext cx="426924" cy="213459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Kancelaria</a:t>
          </a:r>
          <a:endParaRPr lang="pl-PL" sz="600" kern="1200" dirty="0"/>
        </a:p>
      </dsp:txBody>
      <dsp:txXfrm>
        <a:off x="1429149" y="3640489"/>
        <a:ext cx="426924" cy="213459"/>
      </dsp:txXfrm>
    </dsp:sp>
    <dsp:sp modelId="{7F5A7CDF-3CD9-4414-AB5D-8682F3FAB949}">
      <dsp:nvSpPr>
        <dsp:cNvPr id="0" name=""/>
        <dsp:cNvSpPr/>
      </dsp:nvSpPr>
      <dsp:spPr>
        <a:xfrm>
          <a:off x="1448637" y="3364521"/>
          <a:ext cx="420465" cy="21023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Archiwum Zakładowe</a:t>
          </a:r>
          <a:endParaRPr lang="pl-PL" sz="600" kern="1200" dirty="0"/>
        </a:p>
      </dsp:txBody>
      <dsp:txXfrm>
        <a:off x="1448637" y="3364521"/>
        <a:ext cx="420465" cy="210232"/>
      </dsp:txXfrm>
    </dsp:sp>
    <dsp:sp modelId="{D4598C9C-8AFE-449C-B9A8-1266277D3EAC}">
      <dsp:nvSpPr>
        <dsp:cNvPr id="0" name=""/>
        <dsp:cNvSpPr/>
      </dsp:nvSpPr>
      <dsp:spPr>
        <a:xfrm>
          <a:off x="5527699" y="2664296"/>
          <a:ext cx="454936" cy="369648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Wojewódzki Ośrodek Adopcyjny - WOA</a:t>
          </a:r>
          <a:endParaRPr lang="pl-PL" sz="600" kern="1200" dirty="0"/>
        </a:p>
      </dsp:txBody>
      <dsp:txXfrm>
        <a:off x="5527699" y="2664296"/>
        <a:ext cx="454936" cy="369648"/>
      </dsp:txXfrm>
    </dsp:sp>
    <dsp:sp modelId="{AB19887E-FB9C-4F40-9352-204CEAF4258B}">
      <dsp:nvSpPr>
        <dsp:cNvPr id="0" name=""/>
        <dsp:cNvSpPr/>
      </dsp:nvSpPr>
      <dsp:spPr>
        <a:xfrm>
          <a:off x="5853079" y="4239538"/>
          <a:ext cx="393500" cy="25091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Filia WOA w Sosnowcu z WBD</a:t>
          </a:r>
          <a:endParaRPr lang="pl-PL" sz="600" kern="1200" dirty="0"/>
        </a:p>
      </dsp:txBody>
      <dsp:txXfrm>
        <a:off x="5853079" y="4239538"/>
        <a:ext cx="393500" cy="250912"/>
      </dsp:txXfrm>
    </dsp:sp>
    <dsp:sp modelId="{BED2D3D4-053D-414B-8542-007D70B69F67}">
      <dsp:nvSpPr>
        <dsp:cNvPr id="0" name=""/>
        <dsp:cNvSpPr/>
      </dsp:nvSpPr>
      <dsp:spPr>
        <a:xfrm>
          <a:off x="5851451" y="3665623"/>
          <a:ext cx="335298" cy="239764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Filia WOA w Rybniku</a:t>
          </a:r>
          <a:endParaRPr lang="pl-PL" sz="600" kern="1200" dirty="0"/>
        </a:p>
      </dsp:txBody>
      <dsp:txXfrm>
        <a:off x="5851451" y="3665623"/>
        <a:ext cx="335298" cy="239764"/>
      </dsp:txXfrm>
    </dsp:sp>
    <dsp:sp modelId="{1542AEE3-5620-4E3F-B76E-B743913AD4D1}">
      <dsp:nvSpPr>
        <dsp:cNvPr id="0" name=""/>
        <dsp:cNvSpPr/>
      </dsp:nvSpPr>
      <dsp:spPr>
        <a:xfrm>
          <a:off x="5851736" y="3348372"/>
          <a:ext cx="356694" cy="269374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Filia WOA w Bielsku-Białej</a:t>
          </a:r>
          <a:endParaRPr lang="pl-PL" sz="600" kern="1200" dirty="0"/>
        </a:p>
      </dsp:txBody>
      <dsp:txXfrm>
        <a:off x="5851736" y="3348372"/>
        <a:ext cx="356694" cy="269374"/>
      </dsp:txXfrm>
    </dsp:sp>
    <dsp:sp modelId="{29E10D7B-4FA4-40FC-A907-84B591B2C21E}">
      <dsp:nvSpPr>
        <dsp:cNvPr id="0" name=""/>
        <dsp:cNvSpPr/>
      </dsp:nvSpPr>
      <dsp:spPr>
        <a:xfrm>
          <a:off x="5854647" y="3950531"/>
          <a:ext cx="447630" cy="255931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Filia WOA w Częstochowie</a:t>
          </a:r>
          <a:endParaRPr lang="pl-PL" sz="600" kern="1200" dirty="0"/>
        </a:p>
      </dsp:txBody>
      <dsp:txXfrm>
        <a:off x="5854647" y="3950531"/>
        <a:ext cx="447630" cy="255931"/>
      </dsp:txXfrm>
    </dsp:sp>
    <dsp:sp modelId="{6898AF7E-D245-425F-A93B-BE0A9A0B2AB2}">
      <dsp:nvSpPr>
        <dsp:cNvPr id="0" name=""/>
        <dsp:cNvSpPr/>
      </dsp:nvSpPr>
      <dsp:spPr>
        <a:xfrm>
          <a:off x="5855991" y="4542605"/>
          <a:ext cx="551841" cy="78813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ysDash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Niepubliczne Ośrodki Adopcyjne – jednostki prowadzone przez podmioty niepubliczne w ramach zlecenia zadania</a:t>
          </a:r>
          <a:endParaRPr lang="pl-PL" sz="600" kern="1200" dirty="0"/>
        </a:p>
      </dsp:txBody>
      <dsp:txXfrm>
        <a:off x="5855991" y="4542605"/>
        <a:ext cx="551841" cy="788133"/>
      </dsp:txXfrm>
    </dsp:sp>
    <dsp:sp modelId="{E52EF692-2ADE-4A9B-AB6E-4FEBF45D9E51}">
      <dsp:nvSpPr>
        <dsp:cNvPr id="0" name=""/>
        <dsp:cNvSpPr/>
      </dsp:nvSpPr>
      <dsp:spPr>
        <a:xfrm>
          <a:off x="5095652" y="3348373"/>
          <a:ext cx="554708" cy="490739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>
              <a:solidFill>
                <a:schemeClr val="tx1"/>
              </a:solidFill>
            </a:rPr>
            <a:t>Zespół ds. Współpracy z Podmiotami Rodzinnej i Instytucjonalnej Pieczy Zastępczej</a:t>
          </a:r>
          <a:endParaRPr lang="pl-PL" sz="600" kern="1200" dirty="0">
            <a:solidFill>
              <a:schemeClr val="tx1"/>
            </a:solidFill>
          </a:endParaRPr>
        </a:p>
      </dsp:txBody>
      <dsp:txXfrm>
        <a:off x="5095652" y="3348373"/>
        <a:ext cx="554708" cy="490739"/>
      </dsp:txXfrm>
    </dsp:sp>
    <dsp:sp modelId="{D3A7DEFB-4A3F-4724-BB43-C28E1B8BB606}">
      <dsp:nvSpPr>
        <dsp:cNvPr id="0" name=""/>
        <dsp:cNvSpPr/>
      </dsp:nvSpPr>
      <dsp:spPr>
        <a:xfrm>
          <a:off x="5095652" y="3931564"/>
          <a:ext cx="579193" cy="830534"/>
        </a:xfrm>
        <a:prstGeom prst="rect">
          <a:avLst/>
        </a:prstGeom>
        <a:solidFill>
          <a:schemeClr val="bg1"/>
        </a:solidFill>
        <a:ln w="12700" cap="flat" cmpd="sng" algn="ctr">
          <a:solidFill>
            <a:scrgbClr r="0" g="0" b="0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>
              <a:solidFill>
                <a:schemeClr val="tx1"/>
              </a:solidFill>
            </a:rPr>
            <a:t>Regionalne Placówki Opiekuńczo-Terapeutyczne – jednostki prowadzone przez podmioty niepubliczne w ramach zlecenia zadania</a:t>
          </a:r>
        </a:p>
      </dsp:txBody>
      <dsp:txXfrm>
        <a:off x="5095652" y="3931564"/>
        <a:ext cx="579193" cy="830534"/>
      </dsp:txXfrm>
    </dsp:sp>
    <dsp:sp modelId="{478260E1-C91C-4D5B-9E46-0C5D225C7934}">
      <dsp:nvSpPr>
        <dsp:cNvPr id="0" name=""/>
        <dsp:cNvSpPr/>
      </dsp:nvSpPr>
      <dsp:spPr>
        <a:xfrm>
          <a:off x="5561746" y="3035184"/>
          <a:ext cx="382768" cy="234212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Kierownik WOA</a:t>
          </a:r>
          <a:endParaRPr lang="pl-PL" sz="600" kern="1200" dirty="0"/>
        </a:p>
      </dsp:txBody>
      <dsp:txXfrm>
        <a:off x="5573179" y="3046617"/>
        <a:ext cx="359902" cy="211346"/>
      </dsp:txXfrm>
    </dsp:sp>
    <dsp:sp modelId="{6074185D-B430-4C38-972C-B6291C4916DF}">
      <dsp:nvSpPr>
        <dsp:cNvPr id="0" name=""/>
        <dsp:cNvSpPr/>
      </dsp:nvSpPr>
      <dsp:spPr>
        <a:xfrm>
          <a:off x="6198049" y="2664297"/>
          <a:ext cx="524659" cy="420718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Dział ds. Przeciwdziałania Uzależnieniom i Przemocy w Rodzinie - OPA</a:t>
          </a:r>
          <a:endParaRPr lang="pl-PL" sz="600" kern="1200" dirty="0"/>
        </a:p>
      </dsp:txBody>
      <dsp:txXfrm>
        <a:off x="6198049" y="2664297"/>
        <a:ext cx="524659" cy="420718"/>
      </dsp:txXfrm>
    </dsp:sp>
    <dsp:sp modelId="{201F47C8-FA38-4144-8927-C182C0FA2D78}">
      <dsp:nvSpPr>
        <dsp:cNvPr id="0" name=""/>
        <dsp:cNvSpPr/>
      </dsp:nvSpPr>
      <dsp:spPr>
        <a:xfrm>
          <a:off x="6499809" y="3420380"/>
          <a:ext cx="494653" cy="41677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Zespół ds. Opracowania i Realizacji Programów Wojewódzkich</a:t>
          </a:r>
          <a:endParaRPr lang="pl-PL" sz="600" kern="1200" dirty="0"/>
        </a:p>
      </dsp:txBody>
      <dsp:txXfrm>
        <a:off x="6499809" y="3420380"/>
        <a:ext cx="494653" cy="416775"/>
      </dsp:txXfrm>
    </dsp:sp>
    <dsp:sp modelId="{259BB67E-37CA-42B0-ABF4-7070197F6F04}">
      <dsp:nvSpPr>
        <dsp:cNvPr id="0" name=""/>
        <dsp:cNvSpPr/>
      </dsp:nvSpPr>
      <dsp:spPr>
        <a:xfrm>
          <a:off x="6499809" y="3888432"/>
          <a:ext cx="433649" cy="22557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Zespół ds. Dotacji</a:t>
          </a:r>
          <a:endParaRPr lang="pl-PL" sz="600" kern="1200" dirty="0"/>
        </a:p>
      </dsp:txBody>
      <dsp:txXfrm>
        <a:off x="6499809" y="3888432"/>
        <a:ext cx="433649" cy="225570"/>
      </dsp:txXfrm>
    </dsp:sp>
    <dsp:sp modelId="{70907364-E2E2-463D-BBAE-EE266FFBC531}">
      <dsp:nvSpPr>
        <dsp:cNvPr id="0" name=""/>
        <dsp:cNvSpPr/>
      </dsp:nvSpPr>
      <dsp:spPr>
        <a:xfrm>
          <a:off x="6499809" y="4176464"/>
          <a:ext cx="433649" cy="41677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ysDash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Wojewódzki Ekspert ds.  Informacji o Narkotykach </a:t>
          </a:r>
          <a:br>
            <a:rPr lang="pl-PL" sz="600" kern="1200" dirty="0" smtClean="0"/>
          </a:br>
          <a:r>
            <a:rPr lang="pl-PL" sz="600" kern="1200" dirty="0" smtClean="0"/>
            <a:t>i Narkomanii</a:t>
          </a:r>
          <a:endParaRPr lang="pl-PL" sz="600" kern="1200" dirty="0"/>
        </a:p>
      </dsp:txBody>
      <dsp:txXfrm>
        <a:off x="6499809" y="4176464"/>
        <a:ext cx="433649" cy="416775"/>
      </dsp:txXfrm>
    </dsp:sp>
    <dsp:sp modelId="{09BA7946-D40F-484F-96FD-EBA861171B68}">
      <dsp:nvSpPr>
        <dsp:cNvPr id="0" name=""/>
        <dsp:cNvSpPr/>
      </dsp:nvSpPr>
      <dsp:spPr>
        <a:xfrm>
          <a:off x="6256495" y="3092080"/>
          <a:ext cx="382765" cy="221229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Kierownik Działu</a:t>
          </a:r>
          <a:endParaRPr lang="pl-PL" sz="600" kern="1200" dirty="0"/>
        </a:p>
      </dsp:txBody>
      <dsp:txXfrm>
        <a:off x="6267295" y="3102880"/>
        <a:ext cx="361165" cy="199629"/>
      </dsp:txXfrm>
    </dsp:sp>
    <dsp:sp modelId="{86278792-6512-42D9-AC3E-DA2F3291047A}">
      <dsp:nvSpPr>
        <dsp:cNvPr id="0" name=""/>
        <dsp:cNvSpPr/>
      </dsp:nvSpPr>
      <dsp:spPr>
        <a:xfrm>
          <a:off x="3619487" y="2664296"/>
          <a:ext cx="566635" cy="324441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Dział Analiz i Programowania- PA</a:t>
          </a:r>
          <a:endParaRPr lang="pl-PL" sz="600" kern="1200" dirty="0"/>
        </a:p>
      </dsp:txBody>
      <dsp:txXfrm>
        <a:off x="3619487" y="2664296"/>
        <a:ext cx="566635" cy="324441"/>
      </dsp:txXfrm>
    </dsp:sp>
    <dsp:sp modelId="{973A9ACF-A132-47F3-9336-EFEE21248073}">
      <dsp:nvSpPr>
        <dsp:cNvPr id="0" name=""/>
        <dsp:cNvSpPr/>
      </dsp:nvSpPr>
      <dsp:spPr>
        <a:xfrm>
          <a:off x="3726678" y="2985761"/>
          <a:ext cx="382768" cy="196597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Kierownik Działu</a:t>
          </a:r>
          <a:endParaRPr lang="pl-PL" sz="600" kern="1200" dirty="0"/>
        </a:p>
      </dsp:txBody>
      <dsp:txXfrm>
        <a:off x="3736275" y="2995358"/>
        <a:ext cx="363574" cy="177403"/>
      </dsp:txXfrm>
    </dsp:sp>
    <dsp:sp modelId="{8400B981-58B3-4E25-8FAA-950E2DD1F7A2}">
      <dsp:nvSpPr>
        <dsp:cNvPr id="0" name=""/>
        <dsp:cNvSpPr/>
      </dsp:nvSpPr>
      <dsp:spPr>
        <a:xfrm>
          <a:off x="2182879" y="2664296"/>
          <a:ext cx="402017" cy="33143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Dział ds. Ekonomii Społecznej - ES</a:t>
          </a:r>
          <a:endParaRPr lang="pl-PL" sz="600" kern="1200" dirty="0"/>
        </a:p>
      </dsp:txBody>
      <dsp:txXfrm>
        <a:off x="2182879" y="2664296"/>
        <a:ext cx="402017" cy="331435"/>
      </dsp:txXfrm>
    </dsp:sp>
    <dsp:sp modelId="{0BF6B61D-7769-4538-8E0C-22BB070E3240}">
      <dsp:nvSpPr>
        <dsp:cNvPr id="0" name=""/>
        <dsp:cNvSpPr/>
      </dsp:nvSpPr>
      <dsp:spPr>
        <a:xfrm>
          <a:off x="2182879" y="3003588"/>
          <a:ext cx="417688" cy="192873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Kierownik Działu</a:t>
          </a:r>
          <a:endParaRPr lang="pl-PL" sz="600" kern="1200" dirty="0"/>
        </a:p>
      </dsp:txBody>
      <dsp:txXfrm>
        <a:off x="2192294" y="3013003"/>
        <a:ext cx="398858" cy="174043"/>
      </dsp:txXfrm>
    </dsp:sp>
    <dsp:sp modelId="{BEF97C1B-5A2E-478E-9233-D8F848BD5D75}">
      <dsp:nvSpPr>
        <dsp:cNvPr id="0" name=""/>
        <dsp:cNvSpPr/>
      </dsp:nvSpPr>
      <dsp:spPr>
        <a:xfrm>
          <a:off x="2166918" y="3203235"/>
          <a:ext cx="457912" cy="289873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Zastępca Kierownika Działu</a:t>
          </a:r>
          <a:endParaRPr lang="pl-PL" sz="600" kern="1200" dirty="0"/>
        </a:p>
      </dsp:txBody>
      <dsp:txXfrm>
        <a:off x="2181068" y="3217385"/>
        <a:ext cx="429612" cy="261573"/>
      </dsp:txXfrm>
    </dsp:sp>
    <dsp:sp modelId="{5AF134B6-FFFC-4011-AF4E-6F027E037A91}">
      <dsp:nvSpPr>
        <dsp:cNvPr id="0" name=""/>
        <dsp:cNvSpPr/>
      </dsp:nvSpPr>
      <dsp:spPr>
        <a:xfrm>
          <a:off x="1759337" y="2668544"/>
          <a:ext cx="371837" cy="259108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Zespół </a:t>
          </a:r>
          <a:br>
            <a:rPr lang="pl-PL" sz="600" kern="1200" dirty="0" smtClean="0"/>
          </a:br>
          <a:r>
            <a:rPr lang="pl-PL" sz="600" kern="1200" dirty="0" smtClean="0"/>
            <a:t>Kadr i  Płac</a:t>
          </a:r>
          <a:endParaRPr lang="pl-PL" sz="600" kern="1200" dirty="0"/>
        </a:p>
      </dsp:txBody>
      <dsp:txXfrm>
        <a:off x="1759337" y="2668544"/>
        <a:ext cx="371837" cy="259108"/>
      </dsp:txXfrm>
    </dsp:sp>
    <dsp:sp modelId="{799CBE90-92CF-4F0D-ACBE-2B2A95074E68}">
      <dsp:nvSpPr>
        <dsp:cNvPr id="0" name=""/>
        <dsp:cNvSpPr/>
      </dsp:nvSpPr>
      <dsp:spPr>
        <a:xfrm>
          <a:off x="643288" y="2245916"/>
          <a:ext cx="345838" cy="246189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Główny księgowy</a:t>
          </a:r>
          <a:endParaRPr lang="pl-PL" sz="600" kern="1200" dirty="0"/>
        </a:p>
      </dsp:txBody>
      <dsp:txXfrm>
        <a:off x="655306" y="2257934"/>
        <a:ext cx="321802" cy="222153"/>
      </dsp:txXfrm>
    </dsp:sp>
    <dsp:sp modelId="{34A03DD2-03E3-4C5D-B361-34A248083555}">
      <dsp:nvSpPr>
        <dsp:cNvPr id="0" name=""/>
        <dsp:cNvSpPr/>
      </dsp:nvSpPr>
      <dsp:spPr>
        <a:xfrm>
          <a:off x="595152" y="2664296"/>
          <a:ext cx="408140" cy="345924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Dział Obsługi Finansowo-Księgowej - FK</a:t>
          </a:r>
        </a:p>
      </dsp:txBody>
      <dsp:txXfrm>
        <a:off x="595152" y="2664296"/>
        <a:ext cx="408140" cy="345924"/>
      </dsp:txXfrm>
    </dsp:sp>
    <dsp:sp modelId="{4F695668-7230-4F36-B71E-D9DE41007ADB}">
      <dsp:nvSpPr>
        <dsp:cNvPr id="0" name=""/>
        <dsp:cNvSpPr/>
      </dsp:nvSpPr>
      <dsp:spPr>
        <a:xfrm>
          <a:off x="2647380" y="2664296"/>
          <a:ext cx="429826" cy="27355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Stanowisko Radcy Prawnego</a:t>
          </a:r>
          <a:endParaRPr lang="pl-PL" sz="600" kern="1200" dirty="0"/>
        </a:p>
      </dsp:txBody>
      <dsp:txXfrm>
        <a:off x="2647380" y="2664296"/>
        <a:ext cx="429826" cy="273550"/>
      </dsp:txXfrm>
    </dsp:sp>
    <dsp:sp modelId="{6E1D41A3-FBCE-44D2-942A-F7AC53E9DA2A}">
      <dsp:nvSpPr>
        <dsp:cNvPr id="0" name=""/>
        <dsp:cNvSpPr/>
      </dsp:nvSpPr>
      <dsp:spPr>
        <a:xfrm>
          <a:off x="3151437" y="2664296"/>
          <a:ext cx="423863" cy="27355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Stanowisko  ds. BHP</a:t>
          </a:r>
          <a:endParaRPr lang="pl-PL" sz="600" kern="1200" dirty="0"/>
        </a:p>
      </dsp:txBody>
      <dsp:txXfrm>
        <a:off x="3151437" y="2664296"/>
        <a:ext cx="423863" cy="273550"/>
      </dsp:txXfrm>
    </dsp:sp>
    <dsp:sp modelId="{7DCD1E36-1F2C-4CA8-811C-210A35FDEB92}">
      <dsp:nvSpPr>
        <dsp:cNvPr id="0" name=""/>
        <dsp:cNvSpPr/>
      </dsp:nvSpPr>
      <dsp:spPr>
        <a:xfrm>
          <a:off x="4231555" y="2664296"/>
          <a:ext cx="671265" cy="365480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>
              <a:solidFill>
                <a:schemeClr val="tx1"/>
              </a:solidFill>
            </a:rPr>
            <a:t>Stanowisko ds. informatyki i utrzymania sieci teleinformatycznej</a:t>
          </a:r>
          <a:endParaRPr lang="pl-PL" sz="600" kern="1200" dirty="0">
            <a:solidFill>
              <a:schemeClr val="tx1"/>
            </a:solidFill>
          </a:endParaRPr>
        </a:p>
      </dsp:txBody>
      <dsp:txXfrm>
        <a:off x="4231555" y="2664296"/>
        <a:ext cx="671265" cy="365480"/>
      </dsp:txXfrm>
    </dsp:sp>
    <dsp:sp modelId="{B8069406-3254-480F-95CE-A94DE5653BC5}">
      <dsp:nvSpPr>
        <dsp:cNvPr id="0" name=""/>
        <dsp:cNvSpPr/>
      </dsp:nvSpPr>
      <dsp:spPr>
        <a:xfrm>
          <a:off x="4951637" y="2664296"/>
          <a:ext cx="436946" cy="28307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" kern="1200" dirty="0" smtClean="0"/>
            <a:t>Stanowisko ds. Kontroli Wewnętrznej</a:t>
          </a:r>
          <a:endParaRPr lang="pl-PL" sz="600" kern="1200" dirty="0"/>
        </a:p>
      </dsp:txBody>
      <dsp:txXfrm>
        <a:off x="4951637" y="2664296"/>
        <a:ext cx="436946" cy="2830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427" cy="511731"/>
          </a:xfrm>
          <a:prstGeom prst="rect">
            <a:avLst/>
          </a:prstGeom>
        </p:spPr>
        <p:txBody>
          <a:bodyPr vert="horz" lIns="99460" tIns="49729" rIns="99460" bIns="49729" rtlCol="0"/>
          <a:lstStyle>
            <a:lvl1pPr algn="l">
              <a:defRPr sz="1300"/>
            </a:lvl1pPr>
          </a:lstStyle>
          <a:p>
            <a:r>
              <a:rPr lang="pl-PL" smtClean="0"/>
              <a:t>Schemat organizacyjny Regionalnego Ośrodka Polityki Społecznej Województwa Śląskiego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4023993" y="0"/>
            <a:ext cx="3078427" cy="511731"/>
          </a:xfrm>
          <a:prstGeom prst="rect">
            <a:avLst/>
          </a:prstGeom>
        </p:spPr>
        <p:txBody>
          <a:bodyPr vert="horz" lIns="99460" tIns="49729" rIns="99460" bIns="49729" rtlCol="0"/>
          <a:lstStyle>
            <a:lvl1pPr algn="r">
              <a:defRPr sz="1300"/>
            </a:lvl1pPr>
          </a:lstStyle>
          <a:p>
            <a:fld id="{216D17D9-AE53-4B4B-A64F-0193AF45807A}" type="datetimeFigureOut">
              <a:rPr lang="pl-PL" smtClean="0"/>
              <a:pPr/>
              <a:t>2020-01-02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" y="9721106"/>
            <a:ext cx="3078427" cy="511731"/>
          </a:xfrm>
          <a:prstGeom prst="rect">
            <a:avLst/>
          </a:prstGeom>
        </p:spPr>
        <p:txBody>
          <a:bodyPr vert="horz" lIns="99460" tIns="49729" rIns="99460" bIns="49729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4023993" y="9721106"/>
            <a:ext cx="3078427" cy="511731"/>
          </a:xfrm>
          <a:prstGeom prst="rect">
            <a:avLst/>
          </a:prstGeom>
        </p:spPr>
        <p:txBody>
          <a:bodyPr vert="horz" lIns="99460" tIns="49729" rIns="99460" bIns="49729" rtlCol="0" anchor="b"/>
          <a:lstStyle>
            <a:lvl1pPr algn="r">
              <a:defRPr sz="1300"/>
            </a:lvl1pPr>
          </a:lstStyle>
          <a:p>
            <a:fld id="{8FB42634-9482-406A-A3F2-B5F57231B8C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845042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427" cy="511731"/>
          </a:xfrm>
          <a:prstGeom prst="rect">
            <a:avLst/>
          </a:prstGeom>
        </p:spPr>
        <p:txBody>
          <a:bodyPr vert="horz" lIns="99460" tIns="49729" rIns="99460" bIns="49729" rtlCol="0"/>
          <a:lstStyle>
            <a:lvl1pPr algn="l">
              <a:defRPr sz="1300"/>
            </a:lvl1pPr>
          </a:lstStyle>
          <a:p>
            <a:r>
              <a:rPr lang="pl-PL" smtClean="0"/>
              <a:t>Schemat organizacyjny Regionalnego Ośrodka Polityki Społecznej Województwa Śląskiego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1731"/>
          </a:xfrm>
          <a:prstGeom prst="rect">
            <a:avLst/>
          </a:prstGeom>
        </p:spPr>
        <p:txBody>
          <a:bodyPr vert="horz" lIns="99460" tIns="49729" rIns="99460" bIns="49729" rtlCol="0"/>
          <a:lstStyle>
            <a:lvl1pPr algn="r">
              <a:defRPr sz="1300"/>
            </a:lvl1pPr>
          </a:lstStyle>
          <a:p>
            <a:fld id="{8986551E-9536-40CF-BC7B-3C76DC89342D}" type="datetimeFigureOut">
              <a:rPr lang="pl-PL" smtClean="0"/>
              <a:pPr/>
              <a:t>2020-01-02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460" tIns="49729" rIns="99460" bIns="49729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10407" y="4861442"/>
            <a:ext cx="5683250" cy="4605576"/>
          </a:xfrm>
          <a:prstGeom prst="rect">
            <a:avLst/>
          </a:prstGeom>
        </p:spPr>
        <p:txBody>
          <a:bodyPr vert="horz" lIns="99460" tIns="49729" rIns="99460" bIns="49729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721106"/>
            <a:ext cx="3078427" cy="511731"/>
          </a:xfrm>
          <a:prstGeom prst="rect">
            <a:avLst/>
          </a:prstGeom>
        </p:spPr>
        <p:txBody>
          <a:bodyPr vert="horz" lIns="99460" tIns="49729" rIns="99460" bIns="49729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3993" y="9721106"/>
            <a:ext cx="3078427" cy="511731"/>
          </a:xfrm>
          <a:prstGeom prst="rect">
            <a:avLst/>
          </a:prstGeom>
        </p:spPr>
        <p:txBody>
          <a:bodyPr vert="horz" lIns="99460" tIns="49729" rIns="99460" bIns="49729" rtlCol="0" anchor="b"/>
          <a:lstStyle>
            <a:lvl1pPr algn="r">
              <a:defRPr sz="1300"/>
            </a:lvl1pPr>
          </a:lstStyle>
          <a:p>
            <a:fld id="{7B9B2075-CDC2-4AE1-8760-456EA2E5CF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545729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5" name="Symbol zastępczy nagłówka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Schemat organizacyjny Regionalnego Ośrodka Polityki Społecznej Województwa Śląskiego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286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0C70-6267-4FAD-A543-0067B2D2E345}" type="datetimeFigureOut">
              <a:rPr lang="pl-PL" smtClean="0"/>
              <a:pPr/>
              <a:t>2020-01-02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0C5A-C53F-4140-ACFF-025C2BCDE4A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0C70-6267-4FAD-A543-0067B2D2E345}" type="datetimeFigureOut">
              <a:rPr lang="pl-PL" smtClean="0"/>
              <a:pPr/>
              <a:t>2020-01-02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0C5A-C53F-4140-ACFF-025C2BCDE4A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0C70-6267-4FAD-A543-0067B2D2E345}" type="datetimeFigureOut">
              <a:rPr lang="pl-PL" smtClean="0"/>
              <a:pPr/>
              <a:t>2020-01-02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0C5A-C53F-4140-ACFF-025C2BCDE4A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0C70-6267-4FAD-A543-0067B2D2E345}" type="datetimeFigureOut">
              <a:rPr lang="pl-PL" smtClean="0"/>
              <a:pPr/>
              <a:t>2020-01-02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0C5A-C53F-4140-ACFF-025C2BCDE4A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0C70-6267-4FAD-A543-0067B2D2E345}" type="datetimeFigureOut">
              <a:rPr lang="pl-PL" smtClean="0"/>
              <a:pPr/>
              <a:t>2020-01-02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0C5A-C53F-4140-ACFF-025C2BCDE4A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0C70-6267-4FAD-A543-0067B2D2E345}" type="datetimeFigureOut">
              <a:rPr lang="pl-PL" smtClean="0"/>
              <a:pPr/>
              <a:t>2020-01-02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0C5A-C53F-4140-ACFF-025C2BCDE4A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0C70-6267-4FAD-A543-0067B2D2E345}" type="datetimeFigureOut">
              <a:rPr lang="pl-PL" smtClean="0"/>
              <a:pPr/>
              <a:t>2020-01-02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0C5A-C53F-4140-ACFF-025C2BCDE4A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0C70-6267-4FAD-A543-0067B2D2E345}" type="datetimeFigureOut">
              <a:rPr lang="pl-PL" smtClean="0"/>
              <a:pPr/>
              <a:t>2020-01-02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0C5A-C53F-4140-ACFF-025C2BCDE4A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0C70-6267-4FAD-A543-0067B2D2E345}" type="datetimeFigureOut">
              <a:rPr lang="pl-PL" smtClean="0"/>
              <a:pPr/>
              <a:t>2020-01-02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0C5A-C53F-4140-ACFF-025C2BCDE4A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0C70-6267-4FAD-A543-0067B2D2E345}" type="datetimeFigureOut">
              <a:rPr lang="pl-PL" smtClean="0"/>
              <a:pPr/>
              <a:t>2020-01-02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0C5A-C53F-4140-ACFF-025C2BCDE4A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0C70-6267-4FAD-A543-0067B2D2E345}" type="datetimeFigureOut">
              <a:rPr lang="pl-PL" smtClean="0"/>
              <a:pPr/>
              <a:t>2020-01-02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0C5A-C53F-4140-ACFF-025C2BCDE4A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E0C70-6267-4FAD-A543-0067B2D2E345}" type="datetimeFigureOut">
              <a:rPr lang="pl-PL" smtClean="0"/>
              <a:pPr/>
              <a:t>2020-01-02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B0C5A-C53F-4140-ACFF-025C2BCDE4A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54585653"/>
              </p:ext>
            </p:extLst>
          </p:nvPr>
        </p:nvGraphicFramePr>
        <p:xfrm>
          <a:off x="-199616" y="476672"/>
          <a:ext cx="9144000" cy="590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251520" y="152636"/>
            <a:ext cx="84969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/>
              <a:t>Schemat organizacyjny Regionalnego Ośrodka </a:t>
            </a:r>
          </a:p>
          <a:p>
            <a:pPr algn="ctr"/>
            <a:r>
              <a:rPr lang="pl-PL" sz="1600" dirty="0" smtClean="0"/>
              <a:t>Polityki Społecznej Województwa Śląskiego</a:t>
            </a:r>
          </a:p>
          <a:p>
            <a:endParaRPr lang="pl-PL" dirty="0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7128284" y="152636"/>
            <a:ext cx="1828800" cy="800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Załącznik do Regulaminu Organizacyjnego Regionalnego Ośrodka Polityki Społecznej Województwa</a:t>
            </a:r>
            <a:r>
              <a:rPr kumimoji="0" lang="pl-PL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Śląskiego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1633</TotalTime>
  <Words>208</Words>
  <Application>Microsoft Office PowerPoint</Application>
  <PresentationFormat>Pokaz na ekranie (4:3)</PresentationFormat>
  <Paragraphs>41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 Sobusik</dc:creator>
  <cp:lastModifiedBy>Pukanty Alicja</cp:lastModifiedBy>
  <cp:revision>202</cp:revision>
  <cp:lastPrinted>2019-12-20T10:01:22Z</cp:lastPrinted>
  <dcterms:created xsi:type="dcterms:W3CDTF">2012-11-29T14:19:17Z</dcterms:created>
  <dcterms:modified xsi:type="dcterms:W3CDTF">2020-01-02T09:50:55Z</dcterms:modified>
</cp:coreProperties>
</file>