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4" autoAdjust="0"/>
  </p:normalViewPr>
  <p:slideViewPr>
    <p:cSldViewPr>
      <p:cViewPr varScale="1">
        <p:scale>
          <a:sx n="97" d="100"/>
          <a:sy n="97" d="100"/>
        </p:scale>
        <p:origin x="153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2025-08-29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6" y="3271591"/>
            <a:ext cx="7897813" cy="26761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6456751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56751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35350" y="601663"/>
            <a:ext cx="7258050" cy="384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25569" y="1807664"/>
            <a:ext cx="79802" cy="3573883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7" y="2652917"/>
            <a:ext cx="66441" cy="1118261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9225" y="3281062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83901" y="5680197"/>
            <a:ext cx="71822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850" y="483126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72999" y="1191519"/>
            <a:ext cx="598477" cy="3932574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61333" y="2661507"/>
            <a:ext cx="48590" cy="4449537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70338" y="437426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94996" y="1171343"/>
            <a:ext cx="1440180" cy="564448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96469" y="1171342"/>
            <a:ext cx="1440180" cy="572039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172" y="1171470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134621" y="4636559"/>
            <a:ext cx="1065329" cy="4040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Zamówień Publicznych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30229" y="4637198"/>
            <a:ext cx="1071226" cy="4155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20794" y="6902773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29250" y="3554235"/>
            <a:ext cx="1052010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</a:t>
            </a:r>
          </a:p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26249" y="3561430"/>
            <a:ext cx="1051165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23150" y="4187140"/>
            <a:ext cx="1062682" cy="4007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29353" y="4180572"/>
            <a:ext cx="1058250" cy="4135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45155" y="3558721"/>
            <a:ext cx="1062448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510" y="3562074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50603" y="4878967"/>
            <a:ext cx="1037374" cy="5182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48263" y="4874274"/>
            <a:ext cx="1043564" cy="5276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62661" y="3037932"/>
            <a:ext cx="1045822" cy="6399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62334" y="4249904"/>
            <a:ext cx="1040179" cy="42937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6081" y="4246822"/>
            <a:ext cx="1044296" cy="4324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636489" y="2300074"/>
            <a:ext cx="79448" cy="2287862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46067" y="4315882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Ochrony – Pełnomocnik 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Ochrony Informacji Niejawnych (IN)</a:t>
            </a:r>
          </a:p>
        </p:txBody>
      </p:sp>
      <p:sp>
        <p:nvSpPr>
          <p:cNvPr id="85" name="object 85"/>
          <p:cNvSpPr/>
          <p:nvPr/>
        </p:nvSpPr>
        <p:spPr>
          <a:xfrm>
            <a:off x="4238265" y="4310833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9285" y="403315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Leszek Pietraszek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803901" y="182673"/>
            <a:ext cx="4619020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załącznika do 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1908/105/VII/2025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28 sierpnia 2025 r.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24797" y="3585206"/>
            <a:ext cx="1018041" cy="38400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8858" y="3585288"/>
            <a:ext cx="1029665" cy="3839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5"/>
            <a:ext cx="1099983" cy="6287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6604" y="3589766"/>
            <a:ext cx="1070684" cy="44339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Drogownictwa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770" y="3586942"/>
            <a:ext cx="1067674" cy="44621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64848"/>
            <a:ext cx="1080407" cy="6144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5126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59195" y="3721962"/>
            <a:ext cx="1049287" cy="50829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Departament Promocji, Gospodarki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Sportu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(PS)</a:t>
            </a:r>
          </a:p>
        </p:txBody>
      </p:sp>
      <p:sp>
        <p:nvSpPr>
          <p:cNvPr id="150" name="object 150"/>
          <p:cNvSpPr/>
          <p:nvPr/>
        </p:nvSpPr>
        <p:spPr>
          <a:xfrm>
            <a:off x="664614" y="3726926"/>
            <a:ext cx="1053490" cy="51281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1916" y="5126182"/>
            <a:ext cx="1057979" cy="52614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55300" y="5121312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79055" y="361491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8752" y="3032346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63954" y="4232781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3816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Audytu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(BA)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20485" y="4071523"/>
            <a:ext cx="1060148" cy="5169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95093" y="6162244"/>
            <a:ext cx="66989" cy="265975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18937" y="6482724"/>
            <a:ext cx="1056332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</a:t>
            </a: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5265" y="6475405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38437" y="3057064"/>
            <a:ext cx="1057647" cy="4320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4527" y="3052951"/>
            <a:ext cx="1066855" cy="44544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21765" y="4078923"/>
            <a:ext cx="1049660" cy="5021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Publicznego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15061" y="4622840"/>
            <a:ext cx="1068325" cy="633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(FR)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11788" y="4622958"/>
            <a:ext cx="1071164" cy="6336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49706" y="4263820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9287" y="3761347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19014" y="4010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365" y="33357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6386" y="3251789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594" y="4736234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23" y="376134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77620" y="382052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48523" y="32711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8434" y="4445986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71350" y="3918707"/>
            <a:ext cx="7071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4501" y="4564399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63851" y="5118103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1301" y="2301484"/>
            <a:ext cx="70938" cy="4570639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13923" y="3051289"/>
            <a:ext cx="1055523" cy="63932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(PW)</a:t>
            </a: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64277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3403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90226" y="40598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41411" y="3749459"/>
            <a:ext cx="1055523" cy="4311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 (ED)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44182" y="4234006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31115" y="3749146"/>
            <a:ext cx="1057395" cy="42589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7819" y="4227616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0225" y="475467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8544" y="3755058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87986" y="3771177"/>
            <a:ext cx="1086570" cy="5004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Kultury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i Dziedzictwa Kulturowego (DK)</a:t>
            </a:r>
          </a:p>
        </p:txBody>
      </p:sp>
      <p:sp>
        <p:nvSpPr>
          <p:cNvPr id="175" name="object 88"/>
          <p:cNvSpPr/>
          <p:nvPr/>
        </p:nvSpPr>
        <p:spPr>
          <a:xfrm>
            <a:off x="4237429" y="3558019"/>
            <a:ext cx="1064256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66446" y="4297061"/>
            <a:ext cx="1047294" cy="78465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</a:t>
            </a: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124636" y="5496215"/>
            <a:ext cx="1064454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23150" y="5925111"/>
            <a:ext cx="1076328" cy="51694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130384" y="5497634"/>
            <a:ext cx="1051327" cy="3918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Cyfryzacji 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33498" y="5931160"/>
            <a:ext cx="1055631" cy="49706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(ZL)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60201" y="4284302"/>
            <a:ext cx="1060770" cy="79244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11830" y="5006264"/>
            <a:ext cx="1067068" cy="94916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20710" y="5008889"/>
            <a:ext cx="1049308" cy="93482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</a:t>
            </a:r>
          </a:p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08410" y="3529896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80063" y="5621775"/>
            <a:ext cx="59949" cy="80644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81311" y="6682333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93299" y="7105012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29418" y="6910078"/>
            <a:ext cx="1053696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10">
            <a:extLst>
              <a:ext uri="{FF2B5EF4-FFF2-40B4-BE49-F238E27FC236}">
                <a16:creationId xmlns:a16="http://schemas.microsoft.com/office/drawing/2014/main" id="{322B5C93-A017-4664-B131-E6D3F770871A}"/>
              </a:ext>
            </a:extLst>
          </p:cNvPr>
          <p:cNvSpPr/>
          <p:nvPr/>
        </p:nvSpPr>
        <p:spPr>
          <a:xfrm>
            <a:off x="6813181" y="6036874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Inwestycji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(IW)</a:t>
            </a:r>
          </a:p>
        </p:txBody>
      </p:sp>
      <p:sp>
        <p:nvSpPr>
          <p:cNvPr id="198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8134387" y="5087270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b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</a:p>
          <a:p>
            <a:pPr algn="ctr"/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(BK)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8">
            <a:extLst>
              <a:ext uri="{FF2B5EF4-FFF2-40B4-BE49-F238E27FC236}">
                <a16:creationId xmlns:a16="http://schemas.microsoft.com/office/drawing/2014/main" id="{0F09B058-3239-4E71-B007-55E995F6FC97}"/>
              </a:ext>
            </a:extLst>
          </p:cNvPr>
          <p:cNvSpPr txBox="1"/>
          <p:nvPr/>
        </p:nvSpPr>
        <p:spPr>
          <a:xfrm>
            <a:off x="4402244" y="52085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13180" y="6034568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7"/>
          <p:cNvSpPr/>
          <p:nvPr/>
        </p:nvSpPr>
        <p:spPr>
          <a:xfrm flipH="1">
            <a:off x="9184041" y="5305459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76277" y="6408094"/>
            <a:ext cx="54800" cy="78771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35"/>
          <p:cNvSpPr/>
          <p:nvPr/>
        </p:nvSpPr>
        <p:spPr>
          <a:xfrm>
            <a:off x="5467475" y="4365227"/>
            <a:ext cx="1106920" cy="5075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Rozwoju Turystyki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(TR)</a:t>
            </a:r>
          </a:p>
        </p:txBody>
      </p:sp>
      <p:sp>
        <p:nvSpPr>
          <p:cNvPr id="203" name="object 140"/>
          <p:cNvSpPr/>
          <p:nvPr/>
        </p:nvSpPr>
        <p:spPr>
          <a:xfrm>
            <a:off x="5461258" y="4355556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101"/>
          <p:cNvSpPr/>
          <p:nvPr/>
        </p:nvSpPr>
        <p:spPr>
          <a:xfrm>
            <a:off x="6583196" y="458103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49"/>
          <p:cNvSpPr/>
          <p:nvPr/>
        </p:nvSpPr>
        <p:spPr>
          <a:xfrm>
            <a:off x="677731" y="3052951"/>
            <a:ext cx="1023246" cy="60944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(RT)</a:t>
            </a:r>
          </a:p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614938" y="5375108"/>
            <a:ext cx="45719" cy="8873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7"/>
          <p:cNvSpPr/>
          <p:nvPr/>
        </p:nvSpPr>
        <p:spPr>
          <a:xfrm flipH="1">
            <a:off x="9260580" y="6799454"/>
            <a:ext cx="78341" cy="278952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9346017" y="6627435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Bezpieczeństwa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10">
            <a:extLst>
              <a:ext uri="{FF2B5EF4-FFF2-40B4-BE49-F238E27FC236}">
                <a16:creationId xmlns:a16="http://schemas.microsoft.com/office/drawing/2014/main" id="{836AA54B-14F6-4CD9-95A5-9C715ED311A2}"/>
              </a:ext>
            </a:extLst>
          </p:cNvPr>
          <p:cNvSpPr/>
          <p:nvPr/>
        </p:nvSpPr>
        <p:spPr>
          <a:xfrm>
            <a:off x="6811819" y="6622658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Spraw Społecznych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(BS)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8DCDECED-AEED-4A58-9D62-204E6E2F0767}"/>
              </a:ext>
            </a:extLst>
          </p:cNvPr>
          <p:cNvCxnSpPr/>
          <p:nvPr/>
        </p:nvCxnSpPr>
        <p:spPr>
          <a:xfrm flipV="1">
            <a:off x="7932758" y="6934200"/>
            <a:ext cx="1567" cy="4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04783" y="6616273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 flipV="1">
            <a:off x="7862177" y="6600244"/>
            <a:ext cx="78281" cy="261873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c5eba553c843c18959fed227f602ecfa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8763d268f25b00b30562cd2cfcf0171e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AF063-69F0-495F-A4B5-0C13DA75D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E6D25-F900-4307-9ABB-F43BFB1A787F}">
  <ds:schemaRefs>
    <ds:schemaRef ds:uri="http://schemas.openxmlformats.org/package/2006/metadata/core-properties"/>
    <ds:schemaRef ds:uri="http://schemas.microsoft.com/office/infopath/2007/PartnerControls"/>
    <ds:schemaRef ds:uri="49850c7a-c5cd-44e1-822a-05a5544ec0e3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44204e15-e510-4884-8cc8-e3b54c113bc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Niestandardowy</PresentationFormat>
  <Paragraphs>87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2025-08-29T07:32:51Z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