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96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>
            <a:off x="1277866" y="1422694"/>
            <a:ext cx="5547360" cy="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1638" y="1422698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3182" y="27049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3182" y="32949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3182" y="388491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3182" y="447487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3182" y="5064829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53182" y="172256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1912" y="1722560"/>
            <a:ext cx="0" cy="3342640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67393" y="32913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67393" y="388126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67393" y="26631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867393" y="2663179"/>
            <a:ext cx="0" cy="1218565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25131" y="387893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25131" y="564883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25131" y="328898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25131" y="505887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2261" y="1619409"/>
            <a:ext cx="673735" cy="498983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03898" y="1434628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525127" y="2670669"/>
            <a:ext cx="0" cy="3568700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25127" y="267066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25127" y="4468913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525127" y="6238807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64183" y="4506641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9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464183" y="5096602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464183" y="5686562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26076" y="282673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026076" y="341669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026076" y="4006648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6076" y="18442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26076" y="1844293"/>
            <a:ext cx="0" cy="2162810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79594" y="363942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579594" y="363942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82179" y="2482452"/>
            <a:ext cx="1151255" cy="630807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582179" y="2482452"/>
            <a:ext cx="1151255" cy="630807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579594" y="539419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579594" y="539419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579594" y="598415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579594" y="598415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579594" y="31634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579594" y="315416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579594" y="422940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79594" y="422940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579594" y="481935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579594" y="481935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464183" y="6276523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651500" y="6608699"/>
            <a:ext cx="0" cy="160655"/>
          </a:xfrm>
          <a:custGeom>
            <a:avLst/>
            <a:gdLst/>
            <a:ahLst/>
            <a:cxnLst/>
            <a:rect l="l" t="t" r="r" b="b"/>
            <a:pathLst>
              <a:path h="160654">
                <a:moveTo>
                  <a:pt x="0" y="0"/>
                </a:moveTo>
                <a:lnTo>
                  <a:pt x="0" y="160253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970475" y="6615071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4">
                <a:moveTo>
                  <a:pt x="0" y="0"/>
                </a:moveTo>
                <a:lnTo>
                  <a:pt x="0" y="15388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480219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651500" y="6608699"/>
            <a:ext cx="3829050" cy="0"/>
          </a:xfrm>
          <a:custGeom>
            <a:avLst/>
            <a:gdLst/>
            <a:ahLst/>
            <a:cxnLst/>
            <a:rect l="l" t="t" r="r" b="b"/>
            <a:pathLst>
              <a:path w="3829050">
                <a:moveTo>
                  <a:pt x="0" y="0"/>
                </a:moveTo>
                <a:lnTo>
                  <a:pt x="382871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242586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684528" y="486970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8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7" y="456687"/>
                </a:lnTo>
                <a:lnTo>
                  <a:pt x="46518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4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684528" y="486970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8" y="473026"/>
                </a:lnTo>
                <a:lnTo>
                  <a:pt x="22337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8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70809" y="54470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370809" y="54470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689003" y="54665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689003" y="54665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689003" y="603865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689003" y="603865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356633" y="4793799"/>
            <a:ext cx="1151255" cy="6003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46438" y="4794435"/>
            <a:ext cx="1151255" cy="5997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373188" y="425876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8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40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373188" y="425876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40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8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40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382402" y="5979787"/>
            <a:ext cx="1151255" cy="5382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80519" y="5984153"/>
            <a:ext cx="115125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185731" y="196610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6927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185731" y="2395662"/>
            <a:ext cx="0" cy="2165985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039244" y="1904893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039244" y="2395662"/>
            <a:ext cx="0" cy="2069464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135822" y="6686679"/>
            <a:ext cx="1151255" cy="4804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135822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916870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916870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824973" y="1422694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194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185743" y="279174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6185743" y="338170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185743" y="397166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185735" y="45616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23828" y="271752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523828" y="330748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523828" y="389744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990507" y="269518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990507" y="328515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990507" y="387510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90507" y="446506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5990507" y="19048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875823" y="1735552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sz="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Izabela </a:t>
            </a:r>
            <a:r>
              <a:rPr sz="80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Domogała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4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5" y="4714"/>
                </a:lnTo>
                <a:lnTo>
                  <a:pt x="1133086" y="17552"/>
                </a:lnTo>
                <a:lnTo>
                  <a:pt x="1145924" y="36553"/>
                </a:lnTo>
                <a:lnTo>
                  <a:pt x="1150639" y="59756"/>
                </a:lnTo>
                <a:lnTo>
                  <a:pt x="1150639" y="316669"/>
                </a:lnTo>
                <a:lnTo>
                  <a:pt x="1145924" y="339873"/>
                </a:lnTo>
                <a:lnTo>
                  <a:pt x="1133086" y="358875"/>
                </a:lnTo>
                <a:lnTo>
                  <a:pt x="1114085" y="371713"/>
                </a:lnTo>
                <a:lnTo>
                  <a:pt x="1090883" y="376429"/>
                </a:lnTo>
                <a:lnTo>
                  <a:pt x="59759" y="376429"/>
                </a:lnTo>
                <a:lnTo>
                  <a:pt x="36556" y="371713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6"/>
                </a:lnTo>
                <a:lnTo>
                  <a:pt x="4715" y="36553"/>
                </a:lnTo>
                <a:lnTo>
                  <a:pt x="17554" y="17552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234638" y="1758807"/>
            <a:ext cx="1122680" cy="51488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 Białowąs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6185743" y="196610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02543" y="1534341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3888" y="1534459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Kałuża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090696" y="1662287"/>
            <a:ext cx="11061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150839" y="1958115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Dariusz Starzycki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605475" y="2363929"/>
            <a:ext cx="4955540" cy="0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162114" y="2363929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560815" y="2363929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498361" y="352851"/>
            <a:ext cx="2590165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Załącznik nr 2 do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Regulaminu Organizacyjnego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916120" y="2474964"/>
            <a:ext cx="1151255" cy="53872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916120" y="2474964"/>
            <a:ext cx="1151255" cy="556693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4839864" y="304563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4839864" y="304563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839864" y="422555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839864" y="422555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839864" y="363559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839864" y="363559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2074802" y="258721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074802" y="258721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2074802" y="317717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2074802" y="317717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074802" y="376713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2074802" y="376713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2543" y="3013690"/>
            <a:ext cx="1151255" cy="58614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02543" y="3031657"/>
            <a:ext cx="1151255" cy="56102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972756" y="2511327"/>
            <a:ext cx="1037683" cy="485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 </a:t>
            </a:r>
            <a:r>
              <a:rPr sz="8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ts val="1190"/>
              </a:lnSpc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Elżbieta Stolorz-Krzisz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004301" y="3113259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086329" y="369904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32302" y="2482452"/>
            <a:ext cx="94659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Regionalnego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(RR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60360" y="3013690"/>
            <a:ext cx="1018540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 (FR)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48536" y="4303494"/>
            <a:ext cx="101854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715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(TS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02543" y="3637012"/>
            <a:ext cx="1117477" cy="45140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i Współpracy  Międzynarodowej (GP)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760360" y="4901373"/>
            <a:ext cx="10833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Opłat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Środowiskowych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120094" y="2655029"/>
            <a:ext cx="1076771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Zdrowia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2120094" y="3197366"/>
            <a:ext cx="1069340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Geodezji,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Kartograﬁi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Gospodarki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Nieruchomościami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GK)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2120094" y="3758750"/>
            <a:ext cx="1024111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Planowania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Przestrzennego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(PP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584666" y="2469319"/>
            <a:ext cx="1118727" cy="654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   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15" algn="ctr">
              <a:lnSpc>
                <a:spcPts val="1195"/>
              </a:lnSpc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Karolina Kosowska-Raczek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689599" y="3643719"/>
            <a:ext cx="976513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065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Zamówień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Publicznych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(ZN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689599" y="6054027"/>
            <a:ext cx="999812" cy="31418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Bielsku-Białej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7712899" y="3210617"/>
            <a:ext cx="953213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Administracji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7652652" y="5404624"/>
            <a:ext cx="1013460" cy="449739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Zamiejscowe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800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Częstochowie  (CZ)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7607677" y="4233715"/>
            <a:ext cx="1058435" cy="45653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Organizacji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</a:t>
            </a:r>
            <a:r>
              <a:rPr lang="pl-PL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ę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(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652652" y="4890353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778755" y="4937736"/>
            <a:ext cx="971749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Kadr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Płac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440303" y="5526709"/>
            <a:ext cx="1012266" cy="309637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Właścicielskiego (WN)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920517" y="5520115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755359" y="6036622"/>
            <a:ext cx="995146" cy="452047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Transportu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(KT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493141" y="2493202"/>
            <a:ext cx="940304" cy="450123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Zarządu  (ZS)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451917" y="4822488"/>
            <a:ext cx="894080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Zintegrowanego Systemu  Zarządzania (ZSZ)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534467" y="3089514"/>
            <a:ext cx="811530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Prawnej 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456494" y="3733450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Audytu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3493141" y="4318637"/>
            <a:ext cx="926012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Sportu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402010" y="5964084"/>
            <a:ext cx="1117745" cy="55399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Stanowisko ds. Bezpieczeństwa,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430210" y="6701556"/>
            <a:ext cx="1066165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Pełnomocnik  ds. Ochrony Informacji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2166331" y="6703694"/>
            <a:ext cx="10902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 ds.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Obronnością i Bezpieczeństwem Publicznym (OB) 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991120" y="6701556"/>
            <a:ext cx="1031980" cy="40709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 w Brukseli (BR)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717458" y="6733304"/>
            <a:ext cx="1009650" cy="309637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Ochrony Danych  (IOD)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866445" y="2456032"/>
            <a:ext cx="110665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2860" marR="5080" indent="-10795" algn="ctr">
              <a:lnSpc>
                <a:spcPts val="1180"/>
              </a:lnSpc>
              <a:spcBef>
                <a:spcPts val="155"/>
              </a:spcBef>
            </a:pP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Funduszu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Społecznego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(FS)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4893811" y="3151549"/>
            <a:ext cx="1061720" cy="31547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R="5080" algn="ctr">
              <a:lnSpc>
                <a:spcPts val="1050"/>
              </a:lnSpc>
              <a:spcBef>
                <a:spcPts val="26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Środowiska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(OS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888123" y="4225553"/>
            <a:ext cx="1054735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Projektów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Własnych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920517" y="3706586"/>
            <a:ext cx="996353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234638" y="2559720"/>
            <a:ext cx="1151089" cy="4539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Młodzieżą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6316886" y="3146502"/>
            <a:ext cx="969644" cy="45332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-635" algn="ctr">
              <a:lnSpc>
                <a:spcPts val="1080"/>
              </a:lnSpc>
              <a:spcBef>
                <a:spcPts val="23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Terenów Wiejskich  (TW)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448209" y="4388484"/>
            <a:ext cx="71310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316886" y="3733291"/>
            <a:ext cx="969644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283</Words>
  <Application>Microsoft Office PowerPoint</Application>
  <PresentationFormat>Niestandardowy</PresentationFormat>
  <Paragraphs>55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departamenty4.cdr</dc:title>
  <dc:creator>Badetko Marek</dc:creator>
  <cp:lastModifiedBy>Grabowska Edyta (ZO)</cp:lastModifiedBy>
  <cp:revision>29</cp:revision>
  <dcterms:created xsi:type="dcterms:W3CDTF">2020-01-20T08:54:58Z</dcterms:created>
  <dcterms:modified xsi:type="dcterms:W3CDTF">2020-01-23T12:49:31Z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2020-01-17T00:00:00Z</vt:filetime>
  </property>
  <property fmtid="{D5CDD505-2E9C-101B-9397-08002B2CF9AE}" pid="3" name="Creator">
    <vt:lpwstr>CorelDRAW 2018</vt:lpwstr>
  </property>
  <property fmtid="{D5CDD505-2E9C-101B-9397-08002B2CF9AE}" pid="4" name="LastSaved">
    <vt:filetime>2020-01-20T00:00:00Z</vt:filetime>
  </property>
</Properties>
</file>