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7562850"/>
  <p:notesSz cx="10693400" cy="756285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960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9428853" y="0"/>
                </a:moveTo>
                <a:lnTo>
                  <a:pt x="179946" y="0"/>
                </a:lnTo>
                <a:lnTo>
                  <a:pt x="132251" y="6456"/>
                </a:lnTo>
                <a:lnTo>
                  <a:pt x="89306" y="24658"/>
                </a:lnTo>
                <a:lnTo>
                  <a:pt x="52858" y="52857"/>
                </a:lnTo>
                <a:lnTo>
                  <a:pt x="24659" y="89304"/>
                </a:lnTo>
                <a:lnTo>
                  <a:pt x="6456" y="132249"/>
                </a:lnTo>
                <a:lnTo>
                  <a:pt x="0" y="179945"/>
                </a:lnTo>
                <a:lnTo>
                  <a:pt x="0" y="1473634"/>
                </a:lnTo>
                <a:lnTo>
                  <a:pt x="6456" y="1521327"/>
                </a:lnTo>
                <a:lnTo>
                  <a:pt x="24659" y="1564272"/>
                </a:lnTo>
                <a:lnTo>
                  <a:pt x="52858" y="1600720"/>
                </a:lnTo>
                <a:lnTo>
                  <a:pt x="89306" y="1628920"/>
                </a:lnTo>
                <a:lnTo>
                  <a:pt x="132251" y="1647124"/>
                </a:lnTo>
                <a:lnTo>
                  <a:pt x="179946" y="1653580"/>
                </a:lnTo>
                <a:lnTo>
                  <a:pt x="9428853" y="1653580"/>
                </a:lnTo>
                <a:lnTo>
                  <a:pt x="9476547" y="1647124"/>
                </a:lnTo>
                <a:lnTo>
                  <a:pt x="9519493" y="1628920"/>
                </a:lnTo>
                <a:lnTo>
                  <a:pt x="9555940" y="1600720"/>
                </a:lnTo>
                <a:lnTo>
                  <a:pt x="9584140" y="1564272"/>
                </a:lnTo>
                <a:lnTo>
                  <a:pt x="9602343" y="1521327"/>
                </a:lnTo>
                <a:lnTo>
                  <a:pt x="9608799" y="1473634"/>
                </a:lnTo>
                <a:lnTo>
                  <a:pt x="9608799" y="179945"/>
                </a:lnTo>
                <a:lnTo>
                  <a:pt x="9602343" y="132249"/>
                </a:lnTo>
                <a:lnTo>
                  <a:pt x="9584140" y="89304"/>
                </a:lnTo>
                <a:lnTo>
                  <a:pt x="9555940" y="52857"/>
                </a:lnTo>
                <a:lnTo>
                  <a:pt x="9519493" y="24658"/>
                </a:lnTo>
                <a:lnTo>
                  <a:pt x="9476547" y="6456"/>
                </a:lnTo>
                <a:lnTo>
                  <a:pt x="9428853" y="0"/>
                </a:lnTo>
                <a:close/>
              </a:path>
            </a:pathLst>
          </a:custGeom>
          <a:solidFill>
            <a:srgbClr val="C2E2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179946" y="0"/>
                </a:moveTo>
                <a:lnTo>
                  <a:pt x="9428853" y="0"/>
                </a:lnTo>
                <a:lnTo>
                  <a:pt x="9476547" y="6456"/>
                </a:lnTo>
                <a:lnTo>
                  <a:pt x="9519493" y="24658"/>
                </a:lnTo>
                <a:lnTo>
                  <a:pt x="9555940" y="52857"/>
                </a:lnTo>
                <a:lnTo>
                  <a:pt x="9584140" y="89304"/>
                </a:lnTo>
                <a:lnTo>
                  <a:pt x="9602343" y="132249"/>
                </a:lnTo>
                <a:lnTo>
                  <a:pt x="9608799" y="179945"/>
                </a:lnTo>
                <a:lnTo>
                  <a:pt x="9608799" y="1473634"/>
                </a:lnTo>
                <a:lnTo>
                  <a:pt x="9602343" y="1521327"/>
                </a:lnTo>
                <a:lnTo>
                  <a:pt x="9584140" y="1564272"/>
                </a:lnTo>
                <a:lnTo>
                  <a:pt x="9555940" y="1600720"/>
                </a:lnTo>
                <a:lnTo>
                  <a:pt x="9519493" y="1628920"/>
                </a:lnTo>
                <a:lnTo>
                  <a:pt x="9476547" y="1647124"/>
                </a:lnTo>
                <a:lnTo>
                  <a:pt x="9428853" y="1653580"/>
                </a:lnTo>
                <a:lnTo>
                  <a:pt x="179946" y="1653580"/>
                </a:lnTo>
                <a:lnTo>
                  <a:pt x="132251" y="1647124"/>
                </a:lnTo>
                <a:lnTo>
                  <a:pt x="89306" y="1628920"/>
                </a:lnTo>
                <a:lnTo>
                  <a:pt x="52858" y="1600720"/>
                </a:lnTo>
                <a:lnTo>
                  <a:pt x="24659" y="1564272"/>
                </a:lnTo>
                <a:lnTo>
                  <a:pt x="6456" y="1521327"/>
                </a:lnTo>
                <a:lnTo>
                  <a:pt x="0" y="1473634"/>
                </a:lnTo>
                <a:lnTo>
                  <a:pt x="0" y="179945"/>
                </a:lnTo>
                <a:lnTo>
                  <a:pt x="6456" y="132249"/>
                </a:lnTo>
                <a:lnTo>
                  <a:pt x="24659" y="89304"/>
                </a:lnTo>
                <a:lnTo>
                  <a:pt x="52858" y="52857"/>
                </a:lnTo>
                <a:lnTo>
                  <a:pt x="89306" y="24658"/>
                </a:lnTo>
                <a:lnTo>
                  <a:pt x="132251" y="6456"/>
                </a:lnTo>
                <a:lnTo>
                  <a:pt x="179946" y="0"/>
                </a:lnTo>
                <a:close/>
              </a:path>
            </a:pathLst>
          </a:custGeom>
          <a:ln w="17999">
            <a:solidFill>
              <a:srgbClr val="71C9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71214" y="601672"/>
            <a:ext cx="2950971" cy="478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0022" y="601672"/>
            <a:ext cx="7256842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Zarząd Województwa Śląskiego</a:t>
            </a:r>
          </a:p>
        </p:txBody>
      </p:sp>
      <p:sp>
        <p:nvSpPr>
          <p:cNvPr id="3" name="object 3"/>
          <p:cNvSpPr/>
          <p:nvPr/>
        </p:nvSpPr>
        <p:spPr>
          <a:xfrm>
            <a:off x="1277866" y="1422694"/>
            <a:ext cx="5547360" cy="0"/>
          </a:xfrm>
          <a:custGeom>
            <a:avLst/>
            <a:gdLst/>
            <a:ahLst/>
            <a:cxnLst/>
            <a:rect l="l" t="t" r="r" b="b"/>
            <a:pathLst>
              <a:path w="5547359">
                <a:moveTo>
                  <a:pt x="0" y="0"/>
                </a:moveTo>
                <a:lnTo>
                  <a:pt x="5547107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661638" y="1422698"/>
            <a:ext cx="0" cy="297180"/>
          </a:xfrm>
          <a:custGeom>
            <a:avLst/>
            <a:gdLst/>
            <a:ahLst/>
            <a:cxnLst/>
            <a:rect l="l" t="t" r="r" b="b"/>
            <a:pathLst>
              <a:path h="297180">
                <a:moveTo>
                  <a:pt x="0" y="0"/>
                </a:moveTo>
                <a:lnTo>
                  <a:pt x="0" y="296816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53182" y="27049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53182" y="329495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53182" y="3884910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853182" y="4474871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853182" y="5064829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853182" y="1722560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901912" y="1722560"/>
            <a:ext cx="0" cy="3342640"/>
          </a:xfrm>
          <a:custGeom>
            <a:avLst/>
            <a:gdLst/>
            <a:ahLst/>
            <a:cxnLst/>
            <a:rect l="l" t="t" r="r" b="b"/>
            <a:pathLst>
              <a:path h="3342640">
                <a:moveTo>
                  <a:pt x="0" y="0"/>
                </a:moveTo>
                <a:lnTo>
                  <a:pt x="0" y="3342269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867393" y="329130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867393" y="3881268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8867393" y="266317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867393" y="2663179"/>
            <a:ext cx="0" cy="1218565"/>
          </a:xfrm>
          <a:custGeom>
            <a:avLst/>
            <a:gdLst/>
            <a:ahLst/>
            <a:cxnLst/>
            <a:rect l="l" t="t" r="r" b="b"/>
            <a:pathLst>
              <a:path h="1218564">
                <a:moveTo>
                  <a:pt x="0" y="0"/>
                </a:moveTo>
                <a:lnTo>
                  <a:pt x="0" y="121808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525131" y="3878939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525131" y="564883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525131" y="328898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525131" y="5058874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932261" y="1619409"/>
            <a:ext cx="673735" cy="4989830"/>
          </a:xfrm>
          <a:custGeom>
            <a:avLst/>
            <a:gdLst/>
            <a:ahLst/>
            <a:cxnLst/>
            <a:rect l="l" t="t" r="r" b="b"/>
            <a:pathLst>
              <a:path w="673735" h="4989830">
                <a:moveTo>
                  <a:pt x="0" y="0"/>
                </a:moveTo>
                <a:lnTo>
                  <a:pt x="5307" y="741452"/>
                </a:lnTo>
                <a:lnTo>
                  <a:pt x="673214" y="744519"/>
                </a:lnTo>
                <a:lnTo>
                  <a:pt x="673214" y="498929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403898" y="1434628"/>
            <a:ext cx="0" cy="304165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7525127" y="2670669"/>
            <a:ext cx="0" cy="3568700"/>
          </a:xfrm>
          <a:custGeom>
            <a:avLst/>
            <a:gdLst/>
            <a:ahLst/>
            <a:cxnLst/>
            <a:rect l="l" t="t" r="r" b="b"/>
            <a:pathLst>
              <a:path h="3568700">
                <a:moveTo>
                  <a:pt x="0" y="3568137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525127" y="267066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547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7525127" y="4468913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>
                <a:moveTo>
                  <a:pt x="86852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7525127" y="6238807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>
                <a:moveTo>
                  <a:pt x="86852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1380189" y="0"/>
                </a:moveTo>
                <a:lnTo>
                  <a:pt x="59763" y="0"/>
                </a:lnTo>
                <a:lnTo>
                  <a:pt x="36559" y="4715"/>
                </a:lnTo>
                <a:lnTo>
                  <a:pt x="17556" y="17554"/>
                </a:lnTo>
                <a:lnTo>
                  <a:pt x="4716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6" y="339877"/>
                </a:lnTo>
                <a:lnTo>
                  <a:pt x="17556" y="358877"/>
                </a:lnTo>
                <a:lnTo>
                  <a:pt x="36559" y="371715"/>
                </a:lnTo>
                <a:lnTo>
                  <a:pt x="59763" y="376430"/>
                </a:lnTo>
                <a:lnTo>
                  <a:pt x="1380189" y="376430"/>
                </a:lnTo>
                <a:lnTo>
                  <a:pt x="1403392" y="371715"/>
                </a:lnTo>
                <a:lnTo>
                  <a:pt x="1422393" y="358877"/>
                </a:lnTo>
                <a:lnTo>
                  <a:pt x="1435231" y="339877"/>
                </a:lnTo>
                <a:lnTo>
                  <a:pt x="1439946" y="316674"/>
                </a:lnTo>
                <a:lnTo>
                  <a:pt x="1439946" y="59759"/>
                </a:lnTo>
                <a:lnTo>
                  <a:pt x="1435231" y="36556"/>
                </a:lnTo>
                <a:lnTo>
                  <a:pt x="1422393" y="17554"/>
                </a:lnTo>
                <a:lnTo>
                  <a:pt x="1403392" y="4715"/>
                </a:lnTo>
                <a:lnTo>
                  <a:pt x="1380189" y="0"/>
                </a:lnTo>
                <a:close/>
              </a:path>
            </a:pathLst>
          </a:custGeom>
          <a:solidFill>
            <a:srgbClr val="006FBA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59763" y="0"/>
                </a:moveTo>
                <a:lnTo>
                  <a:pt x="1380189" y="0"/>
                </a:lnTo>
                <a:lnTo>
                  <a:pt x="1403392" y="4715"/>
                </a:lnTo>
                <a:lnTo>
                  <a:pt x="1422393" y="17554"/>
                </a:lnTo>
                <a:lnTo>
                  <a:pt x="1435231" y="36556"/>
                </a:lnTo>
                <a:lnTo>
                  <a:pt x="1439946" y="59759"/>
                </a:lnTo>
                <a:lnTo>
                  <a:pt x="1439946" y="316674"/>
                </a:lnTo>
                <a:lnTo>
                  <a:pt x="1435231" y="339877"/>
                </a:lnTo>
                <a:lnTo>
                  <a:pt x="1422393" y="358877"/>
                </a:lnTo>
                <a:lnTo>
                  <a:pt x="1403392" y="371715"/>
                </a:lnTo>
                <a:lnTo>
                  <a:pt x="1380189" y="376430"/>
                </a:lnTo>
                <a:lnTo>
                  <a:pt x="59763" y="376430"/>
                </a:lnTo>
                <a:lnTo>
                  <a:pt x="36559" y="371715"/>
                </a:lnTo>
                <a:lnTo>
                  <a:pt x="17556" y="358877"/>
                </a:lnTo>
                <a:lnTo>
                  <a:pt x="4716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6" y="36556"/>
                </a:lnTo>
                <a:lnTo>
                  <a:pt x="17556" y="17554"/>
                </a:lnTo>
                <a:lnTo>
                  <a:pt x="36559" y="4715"/>
                </a:lnTo>
                <a:lnTo>
                  <a:pt x="5976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82402" y="1230835"/>
            <a:ext cx="1334135" cy="5514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2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Marszałek Województwa Śląskiego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420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Jakub Chełstowski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464183" y="4506641"/>
            <a:ext cx="141605" cy="0"/>
          </a:xfrm>
          <a:custGeom>
            <a:avLst/>
            <a:gdLst/>
            <a:ahLst/>
            <a:cxnLst/>
            <a:rect l="l" t="t" r="r" b="b"/>
            <a:pathLst>
              <a:path w="141604">
                <a:moveTo>
                  <a:pt x="0" y="0"/>
                </a:moveTo>
                <a:lnTo>
                  <a:pt x="14129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464183" y="5096602"/>
            <a:ext cx="335915" cy="0"/>
          </a:xfrm>
          <a:custGeom>
            <a:avLst/>
            <a:gdLst/>
            <a:ahLst/>
            <a:cxnLst/>
            <a:rect l="l" t="t" r="r" b="b"/>
            <a:pathLst>
              <a:path w="335914">
                <a:moveTo>
                  <a:pt x="0" y="0"/>
                </a:moveTo>
                <a:lnTo>
                  <a:pt x="33576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464183" y="5686562"/>
            <a:ext cx="335915" cy="0"/>
          </a:xfrm>
          <a:custGeom>
            <a:avLst/>
            <a:gdLst/>
            <a:ahLst/>
            <a:cxnLst/>
            <a:rect l="l" t="t" r="r" b="b"/>
            <a:pathLst>
              <a:path w="335914">
                <a:moveTo>
                  <a:pt x="0" y="0"/>
                </a:moveTo>
                <a:lnTo>
                  <a:pt x="33576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026076" y="2826730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026076" y="3416690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026076" y="4006648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026076" y="18442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026076" y="1844293"/>
            <a:ext cx="0" cy="2162810"/>
          </a:xfrm>
          <a:custGeom>
            <a:avLst/>
            <a:gdLst/>
            <a:ahLst/>
            <a:cxnLst/>
            <a:rect l="l" t="t" r="r" b="b"/>
            <a:pathLst>
              <a:path h="2162810">
                <a:moveTo>
                  <a:pt x="0" y="0"/>
                </a:moveTo>
                <a:lnTo>
                  <a:pt x="0" y="2162355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277862" y="1422698"/>
            <a:ext cx="0" cy="111760"/>
          </a:xfrm>
          <a:custGeom>
            <a:avLst/>
            <a:gdLst/>
            <a:ahLst/>
            <a:cxnLst/>
            <a:rect l="l" t="t" r="r" b="b"/>
            <a:pathLst>
              <a:path h="111759">
                <a:moveTo>
                  <a:pt x="0" y="111643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7579594" y="363942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7579594" y="363942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7582179" y="2482452"/>
            <a:ext cx="1151255" cy="630807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3"/>
                </a:lnTo>
                <a:lnTo>
                  <a:pt x="4715" y="36554"/>
                </a:lnTo>
                <a:lnTo>
                  <a:pt x="0" y="59759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5"/>
                </a:lnTo>
                <a:lnTo>
                  <a:pt x="1145927" y="339873"/>
                </a:lnTo>
                <a:lnTo>
                  <a:pt x="1150642" y="316669"/>
                </a:lnTo>
                <a:lnTo>
                  <a:pt x="1150642" y="59759"/>
                </a:lnTo>
                <a:lnTo>
                  <a:pt x="1145927" y="36554"/>
                </a:lnTo>
                <a:lnTo>
                  <a:pt x="1133088" y="17553"/>
                </a:lnTo>
                <a:lnTo>
                  <a:pt x="1114086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F5821F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7582179" y="2482452"/>
            <a:ext cx="1151255" cy="630807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4"/>
                </a:lnTo>
                <a:lnTo>
                  <a:pt x="1133088" y="17553"/>
                </a:lnTo>
                <a:lnTo>
                  <a:pt x="1145927" y="36554"/>
                </a:lnTo>
                <a:lnTo>
                  <a:pt x="1150642" y="59759"/>
                </a:lnTo>
                <a:lnTo>
                  <a:pt x="1150642" y="316669"/>
                </a:lnTo>
                <a:lnTo>
                  <a:pt x="1145927" y="339873"/>
                </a:lnTo>
                <a:lnTo>
                  <a:pt x="1133088" y="358875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9"/>
                </a:lnTo>
                <a:lnTo>
                  <a:pt x="4715" y="36554"/>
                </a:lnTo>
                <a:lnTo>
                  <a:pt x="17554" y="17553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7579594" y="539419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7579594" y="539419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7579594" y="598415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7579594" y="598415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7579594" y="31634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7579594" y="315416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7579594" y="422940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5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7579594" y="422940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5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7579594" y="481935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1"/>
                </a:lnTo>
                <a:lnTo>
                  <a:pt x="46520" y="473030"/>
                </a:lnTo>
                <a:lnTo>
                  <a:pt x="76050" y="479031"/>
                </a:lnTo>
                <a:lnTo>
                  <a:pt x="1074592" y="479031"/>
                </a:lnTo>
                <a:lnTo>
                  <a:pt x="1104122" y="473030"/>
                </a:lnTo>
                <a:lnTo>
                  <a:pt x="1128303" y="456691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7579594" y="481935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91"/>
                </a:lnTo>
                <a:lnTo>
                  <a:pt x="1104122" y="473030"/>
                </a:lnTo>
                <a:lnTo>
                  <a:pt x="1074592" y="479031"/>
                </a:lnTo>
                <a:lnTo>
                  <a:pt x="76050" y="479031"/>
                </a:lnTo>
                <a:lnTo>
                  <a:pt x="46520" y="473030"/>
                </a:lnTo>
                <a:lnTo>
                  <a:pt x="22339" y="456691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4464183" y="6276523"/>
            <a:ext cx="335915" cy="0"/>
          </a:xfrm>
          <a:custGeom>
            <a:avLst/>
            <a:gdLst/>
            <a:ahLst/>
            <a:cxnLst/>
            <a:rect l="l" t="t" r="r" b="b"/>
            <a:pathLst>
              <a:path w="335914">
                <a:moveTo>
                  <a:pt x="0" y="0"/>
                </a:moveTo>
                <a:lnTo>
                  <a:pt x="33576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2651500" y="6608699"/>
            <a:ext cx="0" cy="160655"/>
          </a:xfrm>
          <a:custGeom>
            <a:avLst/>
            <a:gdLst/>
            <a:ahLst/>
            <a:cxnLst/>
            <a:rect l="l" t="t" r="r" b="b"/>
            <a:pathLst>
              <a:path h="160654">
                <a:moveTo>
                  <a:pt x="0" y="0"/>
                </a:moveTo>
                <a:lnTo>
                  <a:pt x="0" y="160253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3970475" y="6615071"/>
            <a:ext cx="0" cy="154305"/>
          </a:xfrm>
          <a:custGeom>
            <a:avLst/>
            <a:gdLst/>
            <a:ahLst/>
            <a:cxnLst/>
            <a:rect l="l" t="t" r="r" b="b"/>
            <a:pathLst>
              <a:path h="154304">
                <a:moveTo>
                  <a:pt x="0" y="0"/>
                </a:moveTo>
                <a:lnTo>
                  <a:pt x="0" y="15388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6480219" y="6608699"/>
            <a:ext cx="0" cy="162560"/>
          </a:xfrm>
          <a:custGeom>
            <a:avLst/>
            <a:gdLst/>
            <a:ahLst/>
            <a:cxnLst/>
            <a:rect l="l" t="t" r="r" b="b"/>
            <a:pathLst>
              <a:path h="162559">
                <a:moveTo>
                  <a:pt x="0" y="0"/>
                </a:moveTo>
                <a:lnTo>
                  <a:pt x="0" y="16251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2651500" y="6608699"/>
            <a:ext cx="3829050" cy="0"/>
          </a:xfrm>
          <a:custGeom>
            <a:avLst/>
            <a:gdLst/>
            <a:ahLst/>
            <a:cxnLst/>
            <a:rect l="l" t="t" r="r" b="b"/>
            <a:pathLst>
              <a:path w="3829050">
                <a:moveTo>
                  <a:pt x="0" y="0"/>
                </a:moveTo>
                <a:lnTo>
                  <a:pt x="382871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5242586" y="6608699"/>
            <a:ext cx="0" cy="162560"/>
          </a:xfrm>
          <a:custGeom>
            <a:avLst/>
            <a:gdLst/>
            <a:ahLst/>
            <a:cxnLst/>
            <a:rect l="l" t="t" r="r" b="b"/>
            <a:pathLst>
              <a:path h="162559">
                <a:moveTo>
                  <a:pt x="0" y="0"/>
                </a:moveTo>
                <a:lnTo>
                  <a:pt x="0" y="16251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4684528" y="486970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8" y="6000"/>
                </a:lnTo>
                <a:lnTo>
                  <a:pt x="22337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7" y="456687"/>
                </a:lnTo>
                <a:lnTo>
                  <a:pt x="46518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4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4684528" y="486970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8" y="473026"/>
                </a:lnTo>
                <a:lnTo>
                  <a:pt x="22337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8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370809" y="544705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370809" y="544705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4689003" y="54665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0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20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4689003" y="54665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0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20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4689003" y="603865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4689003" y="603865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373188" y="24888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373188" y="24888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356633" y="4793799"/>
            <a:ext cx="1151255" cy="60039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346438" y="4794435"/>
            <a:ext cx="1151255" cy="59976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90"/>
                </a:lnTo>
                <a:lnTo>
                  <a:pt x="1104122" y="473029"/>
                </a:lnTo>
                <a:lnTo>
                  <a:pt x="1074593" y="479030"/>
                </a:lnTo>
                <a:lnTo>
                  <a:pt x="76050" y="479030"/>
                </a:lnTo>
                <a:lnTo>
                  <a:pt x="46521" y="473029"/>
                </a:lnTo>
                <a:lnTo>
                  <a:pt x="22339" y="456690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1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3373188" y="307884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373188" y="307884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373188" y="36688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8" y="456687"/>
                </a:lnTo>
                <a:lnTo>
                  <a:pt x="46518" y="473026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6"/>
                </a:lnTo>
                <a:lnTo>
                  <a:pt x="1128302" y="456687"/>
                </a:lnTo>
                <a:lnTo>
                  <a:pt x="1144640" y="432504"/>
                </a:lnTo>
                <a:lnTo>
                  <a:pt x="1150640" y="402973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373188" y="36688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3"/>
                </a:lnTo>
                <a:lnTo>
                  <a:pt x="1144640" y="432504"/>
                </a:lnTo>
                <a:lnTo>
                  <a:pt x="1128302" y="456687"/>
                </a:lnTo>
                <a:lnTo>
                  <a:pt x="1104122" y="473026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6"/>
                </a:lnTo>
                <a:lnTo>
                  <a:pt x="22338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3373188" y="425876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8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40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3373188" y="425876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40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8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40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3382402" y="5979787"/>
            <a:ext cx="1151255" cy="53829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3380519" y="5984153"/>
            <a:ext cx="1151255" cy="53342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6185731" y="1966106"/>
            <a:ext cx="0" cy="367030"/>
          </a:xfrm>
          <a:custGeom>
            <a:avLst/>
            <a:gdLst/>
            <a:ahLst/>
            <a:cxnLst/>
            <a:rect l="l" t="t" r="r" b="b"/>
            <a:pathLst>
              <a:path h="367030">
                <a:moveTo>
                  <a:pt x="0" y="0"/>
                </a:moveTo>
                <a:lnTo>
                  <a:pt x="0" y="366927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6185731" y="2395662"/>
            <a:ext cx="0" cy="2165985"/>
          </a:xfrm>
          <a:custGeom>
            <a:avLst/>
            <a:gdLst/>
            <a:ahLst/>
            <a:cxnLst/>
            <a:rect l="l" t="t" r="r" b="b"/>
            <a:pathLst>
              <a:path h="2165985">
                <a:moveTo>
                  <a:pt x="0" y="0"/>
                </a:moveTo>
                <a:lnTo>
                  <a:pt x="0" y="2165962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6039244" y="1904893"/>
            <a:ext cx="0" cy="428625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6039244" y="2395662"/>
            <a:ext cx="0" cy="2069464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3397413" y="668667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19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9"/>
                </a:lnTo>
                <a:lnTo>
                  <a:pt x="46519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3397413" y="668667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19" y="473027"/>
                </a:lnTo>
                <a:lnTo>
                  <a:pt x="22337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9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2135822" y="6686679"/>
            <a:ext cx="1151255" cy="48046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2135822" y="668667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5916870" y="66877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5916870" y="66877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2"/>
                </a:lnTo>
                <a:lnTo>
                  <a:pt x="1144642" y="432503"/>
                </a:lnTo>
                <a:lnTo>
                  <a:pt x="1128303" y="456686"/>
                </a:lnTo>
                <a:lnTo>
                  <a:pt x="1104122" y="473025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5"/>
                </a:lnTo>
                <a:lnTo>
                  <a:pt x="22339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4655282" y="66877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4655282" y="66877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6824973" y="1422694"/>
            <a:ext cx="0" cy="355600"/>
          </a:xfrm>
          <a:custGeom>
            <a:avLst/>
            <a:gdLst/>
            <a:ahLst/>
            <a:cxnLst/>
            <a:rect l="l" t="t" r="r" b="b"/>
            <a:pathLst>
              <a:path h="355600">
                <a:moveTo>
                  <a:pt x="0" y="0"/>
                </a:moveTo>
                <a:lnTo>
                  <a:pt x="0" y="355194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6185743" y="279174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6185743" y="338170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6185743" y="3971664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6185735" y="456162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4523828" y="2717524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4523828" y="3307484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4523828" y="3897446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4839864" y="1716673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6" y="0"/>
                </a:moveTo>
                <a:lnTo>
                  <a:pt x="59761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5" y="339877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61" y="376430"/>
                </a:lnTo>
                <a:lnTo>
                  <a:pt x="1090886" y="376430"/>
                </a:lnTo>
                <a:lnTo>
                  <a:pt x="1114088" y="371715"/>
                </a:lnTo>
                <a:lnTo>
                  <a:pt x="1133089" y="358877"/>
                </a:lnTo>
                <a:lnTo>
                  <a:pt x="1145927" y="339877"/>
                </a:lnTo>
                <a:lnTo>
                  <a:pt x="1150642" y="316674"/>
                </a:lnTo>
                <a:lnTo>
                  <a:pt x="1150642" y="59759"/>
                </a:lnTo>
                <a:lnTo>
                  <a:pt x="1145927" y="36556"/>
                </a:lnTo>
                <a:lnTo>
                  <a:pt x="1133089" y="17554"/>
                </a:lnTo>
                <a:lnTo>
                  <a:pt x="1114088" y="4715"/>
                </a:lnTo>
                <a:lnTo>
                  <a:pt x="1090886" y="0"/>
                </a:lnTo>
                <a:close/>
              </a:path>
            </a:pathLst>
          </a:custGeom>
          <a:solidFill>
            <a:srgbClr val="ED2E8C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4839864" y="1716673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5990507" y="269518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5990507" y="3285150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5990507" y="3875108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5990507" y="446506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5990507" y="19048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4875823" y="1735552"/>
            <a:ext cx="1097280" cy="51424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ts val="1250"/>
              </a:lnSpc>
              <a:spcBef>
                <a:spcPts val="11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0"/>
              </a:lnSpc>
            </a:pPr>
            <a:r>
              <a:rPr sz="8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Izabela </a:t>
            </a:r>
            <a:r>
              <a:rPr sz="800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Domogała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6234473" y="255223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2"/>
                </a:lnTo>
                <a:lnTo>
                  <a:pt x="1144638" y="46521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6234473" y="255223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1"/>
                </a:lnTo>
                <a:lnTo>
                  <a:pt x="1150639" y="76052"/>
                </a:lnTo>
                <a:lnTo>
                  <a:pt x="1150639" y="402976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6234473" y="314219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6234473" y="314219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6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6234473" y="43221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6234473" y="43221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6234473" y="3732152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4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6234473" y="3732152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6234473" y="1777889"/>
            <a:ext cx="1151255" cy="47190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2"/>
                </a:lnTo>
                <a:lnTo>
                  <a:pt x="4715" y="36553"/>
                </a:lnTo>
                <a:lnTo>
                  <a:pt x="0" y="59756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3"/>
                </a:lnTo>
                <a:lnTo>
                  <a:pt x="59759" y="376429"/>
                </a:lnTo>
                <a:lnTo>
                  <a:pt x="1090883" y="376429"/>
                </a:lnTo>
                <a:lnTo>
                  <a:pt x="1114085" y="371713"/>
                </a:lnTo>
                <a:lnTo>
                  <a:pt x="1133086" y="358875"/>
                </a:lnTo>
                <a:lnTo>
                  <a:pt x="1145924" y="339873"/>
                </a:lnTo>
                <a:lnTo>
                  <a:pt x="1150639" y="316669"/>
                </a:lnTo>
                <a:lnTo>
                  <a:pt x="1150639" y="59756"/>
                </a:lnTo>
                <a:lnTo>
                  <a:pt x="1145924" y="36553"/>
                </a:lnTo>
                <a:lnTo>
                  <a:pt x="1133086" y="17552"/>
                </a:lnTo>
                <a:lnTo>
                  <a:pt x="1114085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86289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6234473" y="1777889"/>
            <a:ext cx="1151255" cy="47190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5" y="4714"/>
                </a:lnTo>
                <a:lnTo>
                  <a:pt x="1133086" y="17552"/>
                </a:lnTo>
                <a:lnTo>
                  <a:pt x="1145924" y="36553"/>
                </a:lnTo>
                <a:lnTo>
                  <a:pt x="1150639" y="59756"/>
                </a:lnTo>
                <a:lnTo>
                  <a:pt x="1150639" y="316669"/>
                </a:lnTo>
                <a:lnTo>
                  <a:pt x="1145924" y="339873"/>
                </a:lnTo>
                <a:lnTo>
                  <a:pt x="1133086" y="358875"/>
                </a:lnTo>
                <a:lnTo>
                  <a:pt x="1114085" y="371713"/>
                </a:lnTo>
                <a:lnTo>
                  <a:pt x="1090883" y="376429"/>
                </a:lnTo>
                <a:lnTo>
                  <a:pt x="59759" y="376429"/>
                </a:lnTo>
                <a:lnTo>
                  <a:pt x="36556" y="371713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6"/>
                </a:lnTo>
                <a:lnTo>
                  <a:pt x="4715" y="36553"/>
                </a:lnTo>
                <a:lnTo>
                  <a:pt x="17554" y="17552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6234638" y="1758807"/>
            <a:ext cx="1122680" cy="51488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algn="ctr">
              <a:lnSpc>
                <a:spcPts val="1255"/>
              </a:lnSpc>
              <a:spcBef>
                <a:spcPts val="114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II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5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Beata Białowąs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6185743" y="1966106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702543" y="1534341"/>
            <a:ext cx="1151255" cy="546651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5" y="371715"/>
                </a:lnTo>
                <a:lnTo>
                  <a:pt x="1133086" y="358877"/>
                </a:lnTo>
                <a:lnTo>
                  <a:pt x="1145924" y="339875"/>
                </a:lnTo>
                <a:lnTo>
                  <a:pt x="1150639" y="316670"/>
                </a:lnTo>
                <a:lnTo>
                  <a:pt x="1150639" y="59759"/>
                </a:lnTo>
                <a:lnTo>
                  <a:pt x="1145924" y="36556"/>
                </a:lnTo>
                <a:lnTo>
                  <a:pt x="1133086" y="17554"/>
                </a:lnTo>
                <a:lnTo>
                  <a:pt x="1114085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00642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693888" y="1534459"/>
            <a:ext cx="1151255" cy="530480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5" y="4715"/>
                </a:lnTo>
                <a:lnTo>
                  <a:pt x="1133086" y="17554"/>
                </a:lnTo>
                <a:lnTo>
                  <a:pt x="1145924" y="36556"/>
                </a:lnTo>
                <a:lnTo>
                  <a:pt x="1150639" y="59759"/>
                </a:lnTo>
                <a:lnTo>
                  <a:pt x="1150639" y="316670"/>
                </a:lnTo>
                <a:lnTo>
                  <a:pt x="1145924" y="339875"/>
                </a:lnTo>
                <a:lnTo>
                  <a:pt x="1133086" y="358877"/>
                </a:lnTo>
                <a:lnTo>
                  <a:pt x="1114085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736711" y="1552027"/>
            <a:ext cx="1083310" cy="5129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305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305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Wojciech Kałuża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2074802" y="1656078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5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61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5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5"/>
                </a:lnTo>
                <a:lnTo>
                  <a:pt x="1150642" y="316670"/>
                </a:lnTo>
                <a:lnTo>
                  <a:pt x="1150642" y="59761"/>
                </a:lnTo>
                <a:lnTo>
                  <a:pt x="1145927" y="36556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A41F1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2074802" y="1656078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6"/>
                </a:lnTo>
                <a:lnTo>
                  <a:pt x="1150642" y="59761"/>
                </a:lnTo>
                <a:lnTo>
                  <a:pt x="1150642" y="316670"/>
                </a:lnTo>
                <a:lnTo>
                  <a:pt x="1145927" y="339875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5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61"/>
                </a:lnTo>
                <a:lnTo>
                  <a:pt x="4715" y="36556"/>
                </a:lnTo>
                <a:lnTo>
                  <a:pt x="17554" y="17554"/>
                </a:lnTo>
                <a:lnTo>
                  <a:pt x="36555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2090696" y="1662287"/>
            <a:ext cx="110617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II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2150839" y="1958115"/>
            <a:ext cx="981981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Dariusz Starzycki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4605475" y="2363929"/>
            <a:ext cx="4955540" cy="0"/>
          </a:xfrm>
          <a:custGeom>
            <a:avLst/>
            <a:gdLst/>
            <a:ahLst/>
            <a:cxnLst/>
            <a:rect l="l" t="t" r="r" b="b"/>
            <a:pathLst>
              <a:path w="4955540">
                <a:moveTo>
                  <a:pt x="0" y="0"/>
                </a:moveTo>
                <a:lnTo>
                  <a:pt x="4955339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8162114" y="2363929"/>
            <a:ext cx="0" cy="118745"/>
          </a:xfrm>
          <a:custGeom>
            <a:avLst/>
            <a:gdLst/>
            <a:ahLst/>
            <a:cxnLst/>
            <a:rect l="l" t="t" r="r" b="b"/>
            <a:pathLst>
              <a:path h="118744">
                <a:moveTo>
                  <a:pt x="0" y="0"/>
                </a:moveTo>
                <a:lnTo>
                  <a:pt x="0" y="11852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9560815" y="2363929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034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7498361" y="352851"/>
            <a:ext cx="2590165" cy="13978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Załącznik nr 2 do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Regulaminu Organizacyjnego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8916120" y="2474964"/>
            <a:ext cx="1151255" cy="53872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5"/>
                </a:lnTo>
                <a:lnTo>
                  <a:pt x="0" y="59759"/>
                </a:lnTo>
                <a:lnTo>
                  <a:pt x="0" y="316673"/>
                </a:lnTo>
                <a:lnTo>
                  <a:pt x="4715" y="339876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6"/>
                </a:lnTo>
                <a:lnTo>
                  <a:pt x="1150642" y="316673"/>
                </a:lnTo>
                <a:lnTo>
                  <a:pt x="1150642" y="59759"/>
                </a:lnTo>
                <a:lnTo>
                  <a:pt x="1145927" y="36555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FEBD11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8916120" y="2474964"/>
            <a:ext cx="1151255" cy="556693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5"/>
                </a:lnTo>
                <a:lnTo>
                  <a:pt x="1150642" y="59759"/>
                </a:lnTo>
                <a:lnTo>
                  <a:pt x="1150642" y="316673"/>
                </a:lnTo>
                <a:lnTo>
                  <a:pt x="1145927" y="339876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6"/>
                </a:lnTo>
                <a:lnTo>
                  <a:pt x="0" y="316673"/>
                </a:lnTo>
                <a:lnTo>
                  <a:pt x="0" y="59759"/>
                </a:lnTo>
                <a:lnTo>
                  <a:pt x="4715" y="36555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8916120" y="305179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8916120" y="305179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8916120" y="364175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8916120" y="364175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4839864" y="245567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4839864" y="245567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4839864" y="304563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object 138"/>
          <p:cNvSpPr/>
          <p:nvPr/>
        </p:nvSpPr>
        <p:spPr>
          <a:xfrm>
            <a:off x="4839864" y="304563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object 139"/>
          <p:cNvSpPr/>
          <p:nvPr/>
        </p:nvSpPr>
        <p:spPr>
          <a:xfrm>
            <a:off x="4839864" y="422555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4839864" y="422555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4839864" y="363559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2" name="object 142"/>
          <p:cNvSpPr/>
          <p:nvPr/>
        </p:nvSpPr>
        <p:spPr>
          <a:xfrm>
            <a:off x="4839864" y="363559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" name="object 143"/>
          <p:cNvSpPr/>
          <p:nvPr/>
        </p:nvSpPr>
        <p:spPr>
          <a:xfrm>
            <a:off x="2074802" y="258721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object 144"/>
          <p:cNvSpPr/>
          <p:nvPr/>
        </p:nvSpPr>
        <p:spPr>
          <a:xfrm>
            <a:off x="2074802" y="258721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50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5" name="object 145"/>
          <p:cNvSpPr/>
          <p:nvPr/>
        </p:nvSpPr>
        <p:spPr>
          <a:xfrm>
            <a:off x="2074802" y="317717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object 146"/>
          <p:cNvSpPr/>
          <p:nvPr/>
        </p:nvSpPr>
        <p:spPr>
          <a:xfrm>
            <a:off x="2074802" y="317717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50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2074802" y="376713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object 148"/>
          <p:cNvSpPr/>
          <p:nvPr/>
        </p:nvSpPr>
        <p:spPr>
          <a:xfrm>
            <a:off x="2074802" y="376713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50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5"/>
                </a:lnTo>
                <a:lnTo>
                  <a:pt x="22339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702543" y="246547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702543" y="246547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702543" y="3013690"/>
            <a:ext cx="1151255" cy="586141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702543" y="3031657"/>
            <a:ext cx="1151255" cy="561028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702543" y="4235360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3"/>
                </a:lnTo>
                <a:lnTo>
                  <a:pt x="1150639" y="402972"/>
                </a:lnTo>
                <a:lnTo>
                  <a:pt x="1150639" y="76048"/>
                </a:lnTo>
                <a:lnTo>
                  <a:pt x="1144638" y="46518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702543" y="4235360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8"/>
                </a:lnTo>
                <a:lnTo>
                  <a:pt x="1150639" y="76048"/>
                </a:lnTo>
                <a:lnTo>
                  <a:pt x="1150639" y="402972"/>
                </a:lnTo>
                <a:lnTo>
                  <a:pt x="1144638" y="432503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5" name="object 155"/>
          <p:cNvSpPr/>
          <p:nvPr/>
        </p:nvSpPr>
        <p:spPr>
          <a:xfrm>
            <a:off x="702543" y="364539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object 156"/>
          <p:cNvSpPr/>
          <p:nvPr/>
        </p:nvSpPr>
        <p:spPr>
          <a:xfrm>
            <a:off x="702543" y="364539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7" name="object 157"/>
          <p:cNvSpPr/>
          <p:nvPr/>
        </p:nvSpPr>
        <p:spPr>
          <a:xfrm>
            <a:off x="702543" y="482531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2"/>
                </a:lnTo>
                <a:lnTo>
                  <a:pt x="1144638" y="46521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8" name="object 158"/>
          <p:cNvSpPr/>
          <p:nvPr/>
        </p:nvSpPr>
        <p:spPr>
          <a:xfrm>
            <a:off x="702543" y="482531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1"/>
                </a:lnTo>
                <a:lnTo>
                  <a:pt x="1150639" y="76052"/>
                </a:lnTo>
                <a:lnTo>
                  <a:pt x="1150639" y="402976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8972756" y="2511327"/>
            <a:ext cx="1037683" cy="4850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0"/>
              </a:lnSpc>
              <a:spcBef>
                <a:spcPts val="100"/>
              </a:spcBef>
            </a:pP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Skarbnik </a:t>
            </a:r>
            <a:r>
              <a:rPr sz="800" b="1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ts val="1190"/>
              </a:lnSpc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Elżbieta Stolorz-Krzisz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9004301" y="3113259"/>
            <a:ext cx="92411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Finansowy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(FN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9086329" y="3699047"/>
            <a:ext cx="92411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Księgowości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(KG)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832302" y="2482452"/>
            <a:ext cx="946598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indent="-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Rozwoju Regionalnego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(RR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760360" y="3013690"/>
            <a:ext cx="1018540" cy="591187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algn="ctr">
              <a:lnSpc>
                <a:spcPts val="1110"/>
              </a:lnSpc>
              <a:spcBef>
                <a:spcPts val="210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Europejskiego  Funduszu Rozwoju Regionalnego  (FR)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748536" y="4303494"/>
            <a:ext cx="101854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715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Turystyki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(TS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702543" y="3637012"/>
            <a:ext cx="1117477" cy="45140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Gospodarki i Współpracy  Międzynarodowej (GP)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760360" y="4901373"/>
            <a:ext cx="108331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algn="ctr">
              <a:lnSpc>
                <a:spcPts val="1180"/>
              </a:lnSpc>
              <a:spcBef>
                <a:spcPts val="155"/>
              </a:spcBef>
            </a:pP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Opłat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Środowiskowych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2120094" y="2655029"/>
            <a:ext cx="1076771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Zdrowia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2120094" y="3197366"/>
            <a:ext cx="1069340" cy="418704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Geodezji,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Kartograﬁi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Gospodarki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Nieruchomościami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GK)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2120094" y="3758750"/>
            <a:ext cx="1024111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Planowania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Przestrzennego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(PP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7584666" y="2469319"/>
            <a:ext cx="1118727" cy="654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5"/>
              </a:lnSpc>
              <a:spcBef>
                <a:spcPts val="100"/>
              </a:spcBef>
            </a:pP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Sekretarz   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115" algn="ctr">
              <a:lnSpc>
                <a:spcPts val="1195"/>
              </a:lnSpc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Karolina Kosowska-Raczek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7689599" y="3643719"/>
            <a:ext cx="976513" cy="418704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065" marR="5080" algn="ctr">
              <a:lnSpc>
                <a:spcPts val="1040"/>
              </a:lnSpc>
              <a:spcBef>
                <a:spcPts val="26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Zamówień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Publicznych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(ZN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7689599" y="6054027"/>
            <a:ext cx="999812" cy="314189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marR="5080" algn="ctr">
              <a:lnSpc>
                <a:spcPts val="1060"/>
              </a:lnSpc>
              <a:spcBef>
                <a:spcPts val="25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</a:t>
            </a: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Zamiejsco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Bielsku-Białej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(BB)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7712899" y="3210617"/>
            <a:ext cx="953213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Administracji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7652652" y="5404624"/>
            <a:ext cx="1013460" cy="449739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Zamiejscowe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pl-PL" sz="800" dirty="0" smtClean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Częstochowie  (CZ)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7607677" y="4233715"/>
            <a:ext cx="1058435" cy="456535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Zarządzania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Organizacji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Urz</a:t>
            </a:r>
            <a:r>
              <a:rPr lang="pl-PL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ę</a:t>
            </a:r>
            <a:r>
              <a:rPr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(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7652652" y="4890353"/>
            <a:ext cx="101346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 Sejmiku  (SW)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4778755" y="4937736"/>
            <a:ext cx="971749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Kadr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Płac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(PK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3440303" y="5526709"/>
            <a:ext cx="1012266" cy="309637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indent="-12700" algn="ctr">
              <a:lnSpc>
                <a:spcPts val="1180"/>
              </a:lnSpc>
              <a:spcBef>
                <a:spcPts val="15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7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Nadzoru</a:t>
            </a:r>
            <a:r>
              <a:rPr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Właścicielskiego (WN)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4920517" y="5520115"/>
            <a:ext cx="671195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Kultury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(KL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4755359" y="6036622"/>
            <a:ext cx="995146" cy="452047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Komunikacji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Transportu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(KT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3493141" y="2493202"/>
            <a:ext cx="940304" cy="450123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indent="-635" algn="ctr">
              <a:lnSpc>
                <a:spcPts val="1110"/>
              </a:lnSpc>
              <a:spcBef>
                <a:spcPts val="21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Obsługi Zarządu  (ZS)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3451917" y="4822488"/>
            <a:ext cx="894080" cy="54822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algn="ctr">
              <a:lnSpc>
                <a:spcPts val="1030"/>
              </a:lnSpc>
              <a:spcBef>
                <a:spcPts val="275"/>
              </a:spcBef>
            </a:pP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Zintegrowanego Systemu  Zarządzania (ZSZ)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3534467" y="3089514"/>
            <a:ext cx="811530" cy="41998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indent="-635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Obsługi Prawnej i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Kontroli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3456494" y="3733450"/>
            <a:ext cx="976952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Audytu  (AU)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3493141" y="4318637"/>
            <a:ext cx="926012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Sportu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3402010" y="5964084"/>
            <a:ext cx="1117745" cy="553998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065" marR="5080" indent="-635" algn="ctr">
              <a:lnSpc>
                <a:spcPts val="969"/>
              </a:lnSpc>
              <a:spcBef>
                <a:spcPts val="320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Stanowisko ds. Bezpieczeństwa, </a:t>
            </a:r>
            <a:r>
              <a:rPr sz="7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Higieny</a:t>
            </a:r>
            <a:r>
              <a:rPr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Pracy</a:t>
            </a:r>
            <a:r>
              <a:rPr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Spraw Przeciwpożarowych (BH)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3430210" y="6701556"/>
            <a:ext cx="1066165" cy="41998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Ochrony - Pełnomocnik  ds. Ochrony Informacji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Niejawnych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2166331" y="6703694"/>
            <a:ext cx="109023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 ds. </a:t>
            </a:r>
            <a:r>
              <a:rPr sz="7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Związanych</a:t>
            </a:r>
            <a:r>
              <a:rPr lang="pl-PL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 Obronnością i Bezpieczeństwem Publicznym (OB) 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5991120" y="6701556"/>
            <a:ext cx="1031980" cy="407099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Regionalne  Województwa Śląskiego  w Brukseli (BR)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4717458" y="6733304"/>
            <a:ext cx="1009650" cy="309637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Inspektora Ochrony Danych  (IOD)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4866445" y="2456032"/>
            <a:ext cx="1106658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22860" marR="5080" indent="-10795" algn="ctr">
              <a:lnSpc>
                <a:spcPts val="1180"/>
              </a:lnSpc>
              <a:spcBef>
                <a:spcPts val="155"/>
              </a:spcBef>
            </a:pPr>
            <a:r>
              <a:rPr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7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Europejskiego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Funduszu</a:t>
            </a:r>
            <a:r>
              <a:rPr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Społecznego</a:t>
            </a:r>
            <a:r>
              <a:rPr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(FS)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4893811" y="3151549"/>
            <a:ext cx="1061720" cy="315471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R="5080" algn="ctr">
              <a:lnSpc>
                <a:spcPts val="1050"/>
              </a:lnSpc>
              <a:spcBef>
                <a:spcPts val="26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Ochrony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Środowiska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(OS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4888123" y="4225553"/>
            <a:ext cx="1054735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Projektów </a:t>
            </a: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Własnych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4920517" y="3706586"/>
            <a:ext cx="996353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Inwestycji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6234638" y="2559720"/>
            <a:ext cx="1151089" cy="45397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 algn="ctr">
              <a:lnSpc>
                <a:spcPts val="1070"/>
              </a:lnSpc>
              <a:spcBef>
                <a:spcPts val="24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Edukacji,  Nauki i Współpracy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Młodzieżą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6316886" y="3146502"/>
            <a:ext cx="969644" cy="453329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080" indent="-635" algn="ctr">
              <a:lnSpc>
                <a:spcPts val="1080"/>
              </a:lnSpc>
              <a:spcBef>
                <a:spcPts val="23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Terenów Wiejskich  (TW)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6448209" y="4388484"/>
            <a:ext cx="713105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Promocji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6316886" y="3733291"/>
            <a:ext cx="969644" cy="418704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Cyfryzacji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Informatyki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</TotalTime>
  <Words>283</Words>
  <Application>Microsoft Office PowerPoint</Application>
  <PresentationFormat>Niestandardowy</PresentationFormat>
  <Paragraphs>55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Aptifer Sans LT Pro</vt:lpstr>
      <vt:lpstr>Arial</vt:lpstr>
      <vt:lpstr>Calibri</vt:lpstr>
      <vt:lpstr>Office Theme</vt:lpstr>
      <vt:lpstr>Zarząd Województwa Śląskiego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departamenty4.cdr</dc:title>
  <dc:creator>Badetko Marek</dc:creator>
  <cp:lastModifiedBy>Grabowska Edyta (ZO)</cp:lastModifiedBy>
  <cp:revision>29</cp:revision>
  <dcterms:created xsi:type="dcterms:W3CDTF">2020-01-20T08:54:58Z</dcterms:created>
  <dcterms:modified xsi:type="dcterms:W3CDTF">2020-01-23T12:49:31Z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2020-01-17T00:00:00Z</vt:filetime>
  </property>
  <property fmtid="{D5CDD505-2E9C-101B-9397-08002B2CF9AE}" pid="3" name="Creator">
    <vt:lpwstr>CorelDRAW 2018</vt:lpwstr>
  </property>
  <property fmtid="{D5CDD505-2E9C-101B-9397-08002B2CF9AE}" pid="4" name="LastSaved">
    <vt:filetime>2020-01-20T00:00:00Z</vt:filetime>
  </property>
</Properties>
</file>