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4"/>
  </p:sldMasterIdLst>
  <p:notesMasterIdLst>
    <p:notesMasterId r:id="rId6"/>
  </p:notesMasterIdLst>
  <p:sldIdLst>
    <p:sldId id="256" r:id="rId5"/>
  </p:sldIdLst>
  <p:sldSz cx="10693400" cy="7562850"/>
  <p:notesSz cx="9872663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1F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4" autoAdjust="0"/>
  </p:normalViewPr>
  <p:slideViewPr>
    <p:cSldViewPr>
      <p:cViewPr>
        <p:scale>
          <a:sx n="125" d="100"/>
          <a:sy n="125" d="100"/>
        </p:scale>
        <p:origin x="58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B4EE4-8472-48E2-B945-D7E7651A82BF}" type="datetimeFigureOut">
              <a:rPr lang="pl-PL" smtClean="0"/>
              <a:t>2026-05-08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314700" y="849313"/>
            <a:ext cx="3243263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87426" y="3271591"/>
            <a:ext cx="7897813" cy="26761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4" y="6456751"/>
            <a:ext cx="4278313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592763" y="6456751"/>
            <a:ext cx="4278312" cy="340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B297AB-059D-460A-86ED-F3D1CA12CE5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411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B297AB-059D-460A-86ED-F3D1CA12CE5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5777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6FBA"/>
                </a:solidFill>
                <a:latin typeface="Aptifer Sans LT Pro"/>
                <a:cs typeface="Aptifer Sans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6FBA"/>
                </a:solidFill>
                <a:latin typeface="Aptifer Sans LT Pro"/>
                <a:cs typeface="Aptifer Sans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50" b="0" i="0">
                <a:solidFill>
                  <a:srgbClr val="006FBA"/>
                </a:solidFill>
                <a:latin typeface="Aptifer Sans LT Pro"/>
                <a:cs typeface="Aptifer Sans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68911" y="613026"/>
            <a:ext cx="9608820" cy="1654175"/>
          </a:xfrm>
          <a:custGeom>
            <a:avLst/>
            <a:gdLst/>
            <a:ahLst/>
            <a:cxnLst/>
            <a:rect l="l" t="t" r="r" b="b"/>
            <a:pathLst>
              <a:path w="9608820" h="1654175">
                <a:moveTo>
                  <a:pt x="9428853" y="0"/>
                </a:moveTo>
                <a:lnTo>
                  <a:pt x="179946" y="0"/>
                </a:lnTo>
                <a:lnTo>
                  <a:pt x="132251" y="6456"/>
                </a:lnTo>
                <a:lnTo>
                  <a:pt x="89306" y="24658"/>
                </a:lnTo>
                <a:lnTo>
                  <a:pt x="52858" y="52857"/>
                </a:lnTo>
                <a:lnTo>
                  <a:pt x="24659" y="89304"/>
                </a:lnTo>
                <a:lnTo>
                  <a:pt x="6456" y="132249"/>
                </a:lnTo>
                <a:lnTo>
                  <a:pt x="0" y="179945"/>
                </a:lnTo>
                <a:lnTo>
                  <a:pt x="0" y="1473634"/>
                </a:lnTo>
                <a:lnTo>
                  <a:pt x="6456" y="1521327"/>
                </a:lnTo>
                <a:lnTo>
                  <a:pt x="24659" y="1564272"/>
                </a:lnTo>
                <a:lnTo>
                  <a:pt x="52858" y="1600720"/>
                </a:lnTo>
                <a:lnTo>
                  <a:pt x="89306" y="1628920"/>
                </a:lnTo>
                <a:lnTo>
                  <a:pt x="132251" y="1647124"/>
                </a:lnTo>
                <a:lnTo>
                  <a:pt x="179946" y="1653580"/>
                </a:lnTo>
                <a:lnTo>
                  <a:pt x="9428853" y="1653580"/>
                </a:lnTo>
                <a:lnTo>
                  <a:pt x="9476547" y="1647124"/>
                </a:lnTo>
                <a:lnTo>
                  <a:pt x="9519493" y="1628920"/>
                </a:lnTo>
                <a:lnTo>
                  <a:pt x="9555940" y="1600720"/>
                </a:lnTo>
                <a:lnTo>
                  <a:pt x="9584140" y="1564272"/>
                </a:lnTo>
                <a:lnTo>
                  <a:pt x="9602343" y="1521327"/>
                </a:lnTo>
                <a:lnTo>
                  <a:pt x="9608799" y="1473634"/>
                </a:lnTo>
                <a:lnTo>
                  <a:pt x="9608799" y="179945"/>
                </a:lnTo>
                <a:lnTo>
                  <a:pt x="9602343" y="132249"/>
                </a:lnTo>
                <a:lnTo>
                  <a:pt x="9584140" y="89304"/>
                </a:lnTo>
                <a:lnTo>
                  <a:pt x="9555940" y="52857"/>
                </a:lnTo>
                <a:lnTo>
                  <a:pt x="9519493" y="24658"/>
                </a:lnTo>
                <a:lnTo>
                  <a:pt x="9476547" y="6456"/>
                </a:lnTo>
                <a:lnTo>
                  <a:pt x="9428853" y="0"/>
                </a:lnTo>
                <a:close/>
              </a:path>
            </a:pathLst>
          </a:custGeom>
          <a:solidFill>
            <a:srgbClr val="C2E2E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68911" y="613026"/>
            <a:ext cx="9608820" cy="1654175"/>
          </a:xfrm>
          <a:custGeom>
            <a:avLst/>
            <a:gdLst/>
            <a:ahLst/>
            <a:cxnLst/>
            <a:rect l="l" t="t" r="r" b="b"/>
            <a:pathLst>
              <a:path w="9608820" h="1654175">
                <a:moveTo>
                  <a:pt x="179946" y="0"/>
                </a:moveTo>
                <a:lnTo>
                  <a:pt x="9428853" y="0"/>
                </a:lnTo>
                <a:lnTo>
                  <a:pt x="9476547" y="6456"/>
                </a:lnTo>
                <a:lnTo>
                  <a:pt x="9519493" y="24658"/>
                </a:lnTo>
                <a:lnTo>
                  <a:pt x="9555940" y="52857"/>
                </a:lnTo>
                <a:lnTo>
                  <a:pt x="9584140" y="89304"/>
                </a:lnTo>
                <a:lnTo>
                  <a:pt x="9602343" y="132249"/>
                </a:lnTo>
                <a:lnTo>
                  <a:pt x="9608799" y="179945"/>
                </a:lnTo>
                <a:lnTo>
                  <a:pt x="9608799" y="1473634"/>
                </a:lnTo>
                <a:lnTo>
                  <a:pt x="9602343" y="1521327"/>
                </a:lnTo>
                <a:lnTo>
                  <a:pt x="9584140" y="1564272"/>
                </a:lnTo>
                <a:lnTo>
                  <a:pt x="9555940" y="1600720"/>
                </a:lnTo>
                <a:lnTo>
                  <a:pt x="9519493" y="1628920"/>
                </a:lnTo>
                <a:lnTo>
                  <a:pt x="9476547" y="1647124"/>
                </a:lnTo>
                <a:lnTo>
                  <a:pt x="9428853" y="1653580"/>
                </a:lnTo>
                <a:lnTo>
                  <a:pt x="179946" y="1653580"/>
                </a:lnTo>
                <a:lnTo>
                  <a:pt x="132251" y="1647124"/>
                </a:lnTo>
                <a:lnTo>
                  <a:pt x="89306" y="1628920"/>
                </a:lnTo>
                <a:lnTo>
                  <a:pt x="52858" y="1600720"/>
                </a:lnTo>
                <a:lnTo>
                  <a:pt x="24659" y="1564272"/>
                </a:lnTo>
                <a:lnTo>
                  <a:pt x="6456" y="1521327"/>
                </a:lnTo>
                <a:lnTo>
                  <a:pt x="0" y="1473634"/>
                </a:lnTo>
                <a:lnTo>
                  <a:pt x="0" y="179945"/>
                </a:lnTo>
                <a:lnTo>
                  <a:pt x="6456" y="132249"/>
                </a:lnTo>
                <a:lnTo>
                  <a:pt x="24659" y="89304"/>
                </a:lnTo>
                <a:lnTo>
                  <a:pt x="52858" y="52857"/>
                </a:lnTo>
                <a:lnTo>
                  <a:pt x="89306" y="24658"/>
                </a:lnTo>
                <a:lnTo>
                  <a:pt x="132251" y="6456"/>
                </a:lnTo>
                <a:lnTo>
                  <a:pt x="179946" y="0"/>
                </a:lnTo>
                <a:close/>
              </a:path>
            </a:pathLst>
          </a:custGeom>
          <a:ln w="17999">
            <a:solidFill>
              <a:srgbClr val="71C9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71214" y="601672"/>
            <a:ext cx="2950971" cy="4781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0" i="0">
                <a:solidFill>
                  <a:srgbClr val="006FBA"/>
                </a:solidFill>
                <a:latin typeface="Aptifer Sans LT Pro"/>
                <a:cs typeface="Aptifer Sans LT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 idx="4294967295"/>
          </p:nvPr>
        </p:nvSpPr>
        <p:spPr>
          <a:xfrm>
            <a:off x="3435350" y="601663"/>
            <a:ext cx="7258050" cy="3841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Zarząd Województwa Śląskiego</a:t>
            </a:r>
          </a:p>
        </p:txBody>
      </p:sp>
      <p:sp>
        <p:nvSpPr>
          <p:cNvPr id="3" name="object 3"/>
          <p:cNvSpPr/>
          <p:nvPr/>
        </p:nvSpPr>
        <p:spPr>
          <a:xfrm flipV="1">
            <a:off x="1260252" y="1321783"/>
            <a:ext cx="6095145" cy="81570"/>
          </a:xfrm>
          <a:custGeom>
            <a:avLst/>
            <a:gdLst/>
            <a:ahLst/>
            <a:cxnLst/>
            <a:rect l="l" t="t" r="r" b="b"/>
            <a:pathLst>
              <a:path w="5547359">
                <a:moveTo>
                  <a:pt x="0" y="0"/>
                </a:moveTo>
                <a:lnTo>
                  <a:pt x="5547107" y="0"/>
                </a:lnTo>
              </a:path>
            </a:pathLst>
          </a:custGeom>
          <a:ln w="35999">
            <a:solidFill>
              <a:srgbClr val="006FBA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44134" y="1403436"/>
            <a:ext cx="0" cy="297180"/>
          </a:xfrm>
          <a:custGeom>
            <a:avLst/>
            <a:gdLst/>
            <a:ahLst/>
            <a:cxnLst/>
            <a:rect l="l" t="t" r="r" b="b"/>
            <a:pathLst>
              <a:path h="297180">
                <a:moveTo>
                  <a:pt x="0" y="0"/>
                </a:moveTo>
                <a:lnTo>
                  <a:pt x="0" y="296816"/>
                </a:lnTo>
              </a:path>
            </a:pathLst>
          </a:custGeom>
          <a:ln w="35999">
            <a:solidFill>
              <a:srgbClr val="006FBA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97968" y="1807665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 flipH="1">
            <a:off x="557156" y="1828055"/>
            <a:ext cx="45719" cy="2871616"/>
          </a:xfrm>
          <a:custGeom>
            <a:avLst/>
            <a:gdLst/>
            <a:ahLst/>
            <a:cxnLst/>
            <a:rect l="l" t="t" r="r" b="b"/>
            <a:pathLst>
              <a:path h="3342640">
                <a:moveTo>
                  <a:pt x="0" y="0"/>
                </a:moveTo>
                <a:lnTo>
                  <a:pt x="0" y="3342269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 flipH="1">
            <a:off x="10372297" y="2652917"/>
            <a:ext cx="66441" cy="1118261"/>
          </a:xfrm>
          <a:custGeom>
            <a:avLst/>
            <a:gdLst/>
            <a:ahLst/>
            <a:cxnLst/>
            <a:rect l="l" t="t" r="r" b="b"/>
            <a:pathLst>
              <a:path h="1218564">
                <a:moveTo>
                  <a:pt x="0" y="0"/>
                </a:moveTo>
                <a:lnTo>
                  <a:pt x="0" y="1218088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119225" y="3281062"/>
            <a:ext cx="45719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9183901" y="5680197"/>
            <a:ext cx="71822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159885" y="3265053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163850" y="4831269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72999" y="1191519"/>
            <a:ext cx="598477" cy="3932574"/>
          </a:xfrm>
          <a:custGeom>
            <a:avLst/>
            <a:gdLst/>
            <a:ahLst/>
            <a:cxnLst/>
            <a:rect l="l" t="t" r="r" b="b"/>
            <a:pathLst>
              <a:path w="673735" h="4989830">
                <a:moveTo>
                  <a:pt x="0" y="0"/>
                </a:moveTo>
                <a:lnTo>
                  <a:pt x="5307" y="741452"/>
                </a:lnTo>
                <a:lnTo>
                  <a:pt x="673214" y="744519"/>
                </a:lnTo>
                <a:lnTo>
                  <a:pt x="673214" y="498929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345830" y="1399944"/>
            <a:ext cx="0" cy="304165"/>
          </a:xfrm>
          <a:custGeom>
            <a:avLst/>
            <a:gdLst/>
            <a:ahLst/>
            <a:cxnLst/>
            <a:rect l="l" t="t" r="r" b="b"/>
            <a:pathLst>
              <a:path h="304164">
                <a:moveTo>
                  <a:pt x="0" y="303775"/>
                </a:moveTo>
                <a:lnTo>
                  <a:pt x="0" y="0"/>
                </a:lnTo>
              </a:path>
            </a:pathLst>
          </a:custGeom>
          <a:ln w="35999">
            <a:solidFill>
              <a:srgbClr val="006FBA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261333" y="2661507"/>
            <a:ext cx="48590" cy="4449537"/>
          </a:xfrm>
          <a:custGeom>
            <a:avLst/>
            <a:gdLst/>
            <a:ahLst/>
            <a:cxnLst/>
            <a:rect l="l" t="t" r="r" b="b"/>
            <a:pathLst>
              <a:path h="3568700">
                <a:moveTo>
                  <a:pt x="0" y="3568137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184852" y="2661507"/>
            <a:ext cx="82550" cy="0"/>
          </a:xfrm>
          <a:custGeom>
            <a:avLst/>
            <a:gdLst/>
            <a:ahLst/>
            <a:cxnLst/>
            <a:rect l="l" t="t" r="r" b="b"/>
            <a:pathLst>
              <a:path w="82550">
                <a:moveTo>
                  <a:pt x="82547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9170338" y="4374260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>
                <a:moveTo>
                  <a:pt x="86852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294996" y="1171343"/>
            <a:ext cx="1440180" cy="564448"/>
          </a:xfrm>
          <a:custGeom>
            <a:avLst/>
            <a:gdLst/>
            <a:ahLst/>
            <a:cxnLst/>
            <a:rect l="l" t="t" r="r" b="b"/>
            <a:pathLst>
              <a:path w="1440179" h="376555">
                <a:moveTo>
                  <a:pt x="1380189" y="0"/>
                </a:moveTo>
                <a:lnTo>
                  <a:pt x="59763" y="0"/>
                </a:lnTo>
                <a:lnTo>
                  <a:pt x="36559" y="4715"/>
                </a:lnTo>
                <a:lnTo>
                  <a:pt x="17556" y="17554"/>
                </a:lnTo>
                <a:lnTo>
                  <a:pt x="4716" y="36556"/>
                </a:lnTo>
                <a:lnTo>
                  <a:pt x="0" y="59759"/>
                </a:lnTo>
                <a:lnTo>
                  <a:pt x="0" y="316674"/>
                </a:lnTo>
                <a:lnTo>
                  <a:pt x="4716" y="339877"/>
                </a:lnTo>
                <a:lnTo>
                  <a:pt x="17556" y="358877"/>
                </a:lnTo>
                <a:lnTo>
                  <a:pt x="36559" y="371715"/>
                </a:lnTo>
                <a:lnTo>
                  <a:pt x="59763" y="376430"/>
                </a:lnTo>
                <a:lnTo>
                  <a:pt x="1380189" y="376430"/>
                </a:lnTo>
                <a:lnTo>
                  <a:pt x="1403392" y="371715"/>
                </a:lnTo>
                <a:lnTo>
                  <a:pt x="1422393" y="358877"/>
                </a:lnTo>
                <a:lnTo>
                  <a:pt x="1435231" y="339877"/>
                </a:lnTo>
                <a:lnTo>
                  <a:pt x="1439946" y="316674"/>
                </a:lnTo>
                <a:lnTo>
                  <a:pt x="1439946" y="59759"/>
                </a:lnTo>
                <a:lnTo>
                  <a:pt x="1435231" y="36556"/>
                </a:lnTo>
                <a:lnTo>
                  <a:pt x="1422393" y="17554"/>
                </a:lnTo>
                <a:lnTo>
                  <a:pt x="1403392" y="4715"/>
                </a:lnTo>
                <a:lnTo>
                  <a:pt x="1380189" y="0"/>
                </a:lnTo>
                <a:close/>
              </a:path>
            </a:pathLst>
          </a:custGeom>
          <a:solidFill>
            <a:srgbClr val="006FBA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3296469" y="1171342"/>
            <a:ext cx="1440180" cy="572039"/>
          </a:xfrm>
          <a:custGeom>
            <a:avLst/>
            <a:gdLst/>
            <a:ahLst/>
            <a:cxnLst/>
            <a:rect l="l" t="t" r="r" b="b"/>
            <a:pathLst>
              <a:path w="1440179" h="376555">
                <a:moveTo>
                  <a:pt x="59763" y="0"/>
                </a:moveTo>
                <a:lnTo>
                  <a:pt x="1380189" y="0"/>
                </a:lnTo>
                <a:lnTo>
                  <a:pt x="1403392" y="4715"/>
                </a:lnTo>
                <a:lnTo>
                  <a:pt x="1422393" y="17554"/>
                </a:lnTo>
                <a:lnTo>
                  <a:pt x="1435231" y="36556"/>
                </a:lnTo>
                <a:lnTo>
                  <a:pt x="1439946" y="59759"/>
                </a:lnTo>
                <a:lnTo>
                  <a:pt x="1439946" y="316674"/>
                </a:lnTo>
                <a:lnTo>
                  <a:pt x="1435231" y="339877"/>
                </a:lnTo>
                <a:lnTo>
                  <a:pt x="1422393" y="358877"/>
                </a:lnTo>
                <a:lnTo>
                  <a:pt x="1403392" y="371715"/>
                </a:lnTo>
                <a:lnTo>
                  <a:pt x="1380189" y="376430"/>
                </a:lnTo>
                <a:lnTo>
                  <a:pt x="59763" y="376430"/>
                </a:lnTo>
                <a:lnTo>
                  <a:pt x="36559" y="371715"/>
                </a:lnTo>
                <a:lnTo>
                  <a:pt x="17556" y="358877"/>
                </a:lnTo>
                <a:lnTo>
                  <a:pt x="4716" y="339877"/>
                </a:lnTo>
                <a:lnTo>
                  <a:pt x="0" y="316674"/>
                </a:lnTo>
                <a:lnTo>
                  <a:pt x="0" y="59759"/>
                </a:lnTo>
                <a:lnTo>
                  <a:pt x="4716" y="36556"/>
                </a:lnTo>
                <a:lnTo>
                  <a:pt x="17556" y="17554"/>
                </a:lnTo>
                <a:lnTo>
                  <a:pt x="36559" y="4715"/>
                </a:lnTo>
                <a:lnTo>
                  <a:pt x="59763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62172" y="1171470"/>
            <a:ext cx="1334135" cy="74379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42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Marszałek Województwa Śląskiego</a:t>
            </a:r>
            <a:endParaRPr lang="pl-PL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420"/>
              </a:lnSpc>
              <a:spcBef>
                <a:spcPts val="100"/>
              </a:spcBef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Wojciech </a:t>
            </a:r>
            <a:r>
              <a:rPr lang="pl-PL" sz="8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Saługa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420"/>
              </a:lnSpc>
            </a:pPr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1850718" y="1858598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853422" y="1850345"/>
            <a:ext cx="45719" cy="2891264"/>
          </a:xfrm>
          <a:custGeom>
            <a:avLst/>
            <a:gdLst/>
            <a:ahLst/>
            <a:cxnLst/>
            <a:rect l="l" t="t" r="r" b="b"/>
            <a:pathLst>
              <a:path h="2162810">
                <a:moveTo>
                  <a:pt x="0" y="0"/>
                </a:moveTo>
                <a:lnTo>
                  <a:pt x="0" y="2162355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277862" y="1422698"/>
            <a:ext cx="0" cy="111760"/>
          </a:xfrm>
          <a:custGeom>
            <a:avLst/>
            <a:gdLst/>
            <a:ahLst/>
            <a:cxnLst/>
            <a:rect l="l" t="t" r="r" b="b"/>
            <a:pathLst>
              <a:path h="111759">
                <a:moveTo>
                  <a:pt x="0" y="111643"/>
                </a:moveTo>
                <a:lnTo>
                  <a:pt x="0" y="0"/>
                </a:lnTo>
              </a:path>
            </a:pathLst>
          </a:custGeom>
          <a:ln w="35999">
            <a:solidFill>
              <a:srgbClr val="006FBA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8105700" y="3054333"/>
            <a:ext cx="1051700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0" y="473026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107572" y="3052012"/>
            <a:ext cx="1056278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9"/>
                </a:lnTo>
                <a:lnTo>
                  <a:pt x="1144642" y="46522"/>
                </a:lnTo>
                <a:lnTo>
                  <a:pt x="1150642" y="76053"/>
                </a:lnTo>
                <a:lnTo>
                  <a:pt x="1150642" y="402976"/>
                </a:lnTo>
                <a:lnTo>
                  <a:pt x="1144642" y="432507"/>
                </a:lnTo>
                <a:lnTo>
                  <a:pt x="1128303" y="456688"/>
                </a:lnTo>
                <a:lnTo>
                  <a:pt x="1104122" y="473026"/>
                </a:lnTo>
                <a:lnTo>
                  <a:pt x="1074592" y="479026"/>
                </a:lnTo>
                <a:lnTo>
                  <a:pt x="76050" y="479026"/>
                </a:lnTo>
                <a:lnTo>
                  <a:pt x="46520" y="473026"/>
                </a:lnTo>
                <a:lnTo>
                  <a:pt x="22339" y="456688"/>
                </a:lnTo>
                <a:lnTo>
                  <a:pt x="6000" y="432507"/>
                </a:lnTo>
                <a:lnTo>
                  <a:pt x="0" y="402976"/>
                </a:lnTo>
                <a:lnTo>
                  <a:pt x="0" y="76053"/>
                </a:lnTo>
                <a:lnTo>
                  <a:pt x="6000" y="46522"/>
                </a:lnTo>
                <a:lnTo>
                  <a:pt x="22339" y="22339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8120794" y="2434277"/>
            <a:ext cx="1060799" cy="460041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1090883" y="0"/>
                </a:moveTo>
                <a:lnTo>
                  <a:pt x="59759" y="0"/>
                </a:lnTo>
                <a:lnTo>
                  <a:pt x="36556" y="4714"/>
                </a:lnTo>
                <a:lnTo>
                  <a:pt x="17554" y="17553"/>
                </a:lnTo>
                <a:lnTo>
                  <a:pt x="4715" y="36554"/>
                </a:lnTo>
                <a:lnTo>
                  <a:pt x="0" y="59759"/>
                </a:lnTo>
                <a:lnTo>
                  <a:pt x="0" y="316669"/>
                </a:lnTo>
                <a:lnTo>
                  <a:pt x="4715" y="339873"/>
                </a:lnTo>
                <a:lnTo>
                  <a:pt x="17554" y="358875"/>
                </a:lnTo>
                <a:lnTo>
                  <a:pt x="36556" y="371715"/>
                </a:lnTo>
                <a:lnTo>
                  <a:pt x="59759" y="376430"/>
                </a:lnTo>
                <a:lnTo>
                  <a:pt x="1090883" y="376430"/>
                </a:lnTo>
                <a:lnTo>
                  <a:pt x="1114086" y="371715"/>
                </a:lnTo>
                <a:lnTo>
                  <a:pt x="1133088" y="358875"/>
                </a:lnTo>
                <a:lnTo>
                  <a:pt x="1145927" y="339873"/>
                </a:lnTo>
                <a:lnTo>
                  <a:pt x="1150642" y="316669"/>
                </a:lnTo>
                <a:lnTo>
                  <a:pt x="1150642" y="59759"/>
                </a:lnTo>
                <a:lnTo>
                  <a:pt x="1145927" y="36554"/>
                </a:lnTo>
                <a:lnTo>
                  <a:pt x="1133088" y="17553"/>
                </a:lnTo>
                <a:lnTo>
                  <a:pt x="1114086" y="4714"/>
                </a:lnTo>
                <a:lnTo>
                  <a:pt x="1090883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8117535" y="2440846"/>
            <a:ext cx="1067692" cy="460041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59759" y="0"/>
                </a:moveTo>
                <a:lnTo>
                  <a:pt x="1090883" y="0"/>
                </a:lnTo>
                <a:lnTo>
                  <a:pt x="1114086" y="4714"/>
                </a:lnTo>
                <a:lnTo>
                  <a:pt x="1133088" y="17553"/>
                </a:lnTo>
                <a:lnTo>
                  <a:pt x="1145927" y="36554"/>
                </a:lnTo>
                <a:lnTo>
                  <a:pt x="1150642" y="59759"/>
                </a:lnTo>
                <a:lnTo>
                  <a:pt x="1150642" y="316669"/>
                </a:lnTo>
                <a:lnTo>
                  <a:pt x="1145927" y="339873"/>
                </a:lnTo>
                <a:lnTo>
                  <a:pt x="1133088" y="358875"/>
                </a:lnTo>
                <a:lnTo>
                  <a:pt x="1114086" y="371715"/>
                </a:lnTo>
                <a:lnTo>
                  <a:pt x="1090883" y="376430"/>
                </a:lnTo>
                <a:lnTo>
                  <a:pt x="59759" y="376430"/>
                </a:lnTo>
                <a:lnTo>
                  <a:pt x="36556" y="371715"/>
                </a:lnTo>
                <a:lnTo>
                  <a:pt x="17554" y="358875"/>
                </a:lnTo>
                <a:lnTo>
                  <a:pt x="4715" y="339873"/>
                </a:lnTo>
                <a:lnTo>
                  <a:pt x="0" y="316669"/>
                </a:lnTo>
                <a:lnTo>
                  <a:pt x="0" y="59759"/>
                </a:lnTo>
                <a:lnTo>
                  <a:pt x="4715" y="36554"/>
                </a:lnTo>
                <a:lnTo>
                  <a:pt x="17554" y="17553"/>
                </a:lnTo>
                <a:lnTo>
                  <a:pt x="36556" y="4714"/>
                </a:lnTo>
                <a:lnTo>
                  <a:pt x="59759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8134621" y="4636559"/>
            <a:ext cx="1065329" cy="40406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Biuro Zamówień Publicznych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(BZ)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8130229" y="4637198"/>
            <a:ext cx="1071226" cy="415597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7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3"/>
                </a:lnTo>
                <a:lnTo>
                  <a:pt x="1144642" y="432504"/>
                </a:lnTo>
                <a:lnTo>
                  <a:pt x="1128303" y="456687"/>
                </a:lnTo>
                <a:lnTo>
                  <a:pt x="1104122" y="473026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6"/>
                </a:lnTo>
                <a:lnTo>
                  <a:pt x="22339" y="456687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7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8120794" y="6902773"/>
            <a:ext cx="1071792" cy="42691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40"/>
                </a:lnTo>
                <a:lnTo>
                  <a:pt x="1144642" y="46522"/>
                </a:lnTo>
                <a:lnTo>
                  <a:pt x="1150642" y="76053"/>
                </a:lnTo>
                <a:lnTo>
                  <a:pt x="1150642" y="402977"/>
                </a:lnTo>
                <a:lnTo>
                  <a:pt x="1144642" y="432508"/>
                </a:lnTo>
                <a:lnTo>
                  <a:pt x="1128303" y="456689"/>
                </a:lnTo>
                <a:lnTo>
                  <a:pt x="1104122" y="473027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7"/>
                </a:lnTo>
                <a:lnTo>
                  <a:pt x="22339" y="456689"/>
                </a:lnTo>
                <a:lnTo>
                  <a:pt x="6000" y="432508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9" y="22340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8129250" y="3554235"/>
            <a:ext cx="1052010" cy="58353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8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5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5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8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marL="12700" marR="5080" indent="-635" algn="ctr">
              <a:lnSpc>
                <a:spcPts val="1050"/>
              </a:lnSpc>
              <a:spcBef>
                <a:spcPts val="260"/>
              </a:spcBef>
            </a:pPr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  Administracji                              i Logistyki </a:t>
            </a:r>
          </a:p>
          <a:p>
            <a:pPr marL="12700" marR="5080" indent="-635" algn="ctr">
              <a:lnSpc>
                <a:spcPts val="1050"/>
              </a:lnSpc>
              <a:spcBef>
                <a:spcPts val="260"/>
              </a:spcBef>
            </a:pPr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(AL)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8126249" y="3561430"/>
            <a:ext cx="1051165" cy="58353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8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3"/>
                </a:lnTo>
                <a:lnTo>
                  <a:pt x="1144642" y="432505"/>
                </a:lnTo>
                <a:lnTo>
                  <a:pt x="1128303" y="456687"/>
                </a:lnTo>
                <a:lnTo>
                  <a:pt x="1104122" y="473026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6"/>
                </a:lnTo>
                <a:lnTo>
                  <a:pt x="22339" y="456687"/>
                </a:lnTo>
                <a:lnTo>
                  <a:pt x="6000" y="432505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8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8123150" y="4187140"/>
            <a:ext cx="1062682" cy="400796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40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9" y="456691"/>
                </a:lnTo>
                <a:lnTo>
                  <a:pt x="46520" y="473030"/>
                </a:lnTo>
                <a:lnTo>
                  <a:pt x="76050" y="479031"/>
                </a:lnTo>
                <a:lnTo>
                  <a:pt x="1074592" y="479031"/>
                </a:lnTo>
                <a:lnTo>
                  <a:pt x="1104122" y="473030"/>
                </a:lnTo>
                <a:lnTo>
                  <a:pt x="1128303" y="456691"/>
                </a:lnTo>
                <a:lnTo>
                  <a:pt x="1144642" y="432508"/>
                </a:lnTo>
                <a:lnTo>
                  <a:pt x="1150642" y="402977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40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8129353" y="4180572"/>
            <a:ext cx="1058250" cy="41356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40"/>
                </a:lnTo>
                <a:lnTo>
                  <a:pt x="1144642" y="46522"/>
                </a:lnTo>
                <a:lnTo>
                  <a:pt x="1150642" y="76053"/>
                </a:lnTo>
                <a:lnTo>
                  <a:pt x="1150642" y="402977"/>
                </a:lnTo>
                <a:lnTo>
                  <a:pt x="1144642" y="432508"/>
                </a:lnTo>
                <a:lnTo>
                  <a:pt x="1128303" y="456691"/>
                </a:lnTo>
                <a:lnTo>
                  <a:pt x="1104122" y="473030"/>
                </a:lnTo>
                <a:lnTo>
                  <a:pt x="1074592" y="479031"/>
                </a:lnTo>
                <a:lnTo>
                  <a:pt x="76050" y="479031"/>
                </a:lnTo>
                <a:lnTo>
                  <a:pt x="46520" y="473030"/>
                </a:lnTo>
                <a:lnTo>
                  <a:pt x="22339" y="456691"/>
                </a:lnTo>
                <a:lnTo>
                  <a:pt x="6000" y="432508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9" y="22340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3045155" y="3558721"/>
            <a:ext cx="1062448" cy="621436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8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5"/>
                </a:lnTo>
                <a:lnTo>
                  <a:pt x="22337" y="456687"/>
                </a:lnTo>
                <a:lnTo>
                  <a:pt x="46517" y="473026"/>
                </a:lnTo>
                <a:lnTo>
                  <a:pt x="76046" y="479027"/>
                </a:lnTo>
                <a:lnTo>
                  <a:pt x="1074592" y="479027"/>
                </a:lnTo>
                <a:lnTo>
                  <a:pt x="1104121" y="473026"/>
                </a:lnTo>
                <a:lnTo>
                  <a:pt x="1128301" y="456687"/>
                </a:lnTo>
                <a:lnTo>
                  <a:pt x="1144638" y="432505"/>
                </a:lnTo>
                <a:lnTo>
                  <a:pt x="1150639" y="402973"/>
                </a:lnTo>
                <a:lnTo>
                  <a:pt x="1150639" y="76050"/>
                </a:lnTo>
                <a:lnTo>
                  <a:pt x="1144638" y="46519"/>
                </a:lnTo>
                <a:lnTo>
                  <a:pt x="1128301" y="22338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pPr algn="ctr"/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Obsługi Prawnej i Nadzoru Właścicielskiego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(KN)</a:t>
            </a:r>
          </a:p>
          <a:p>
            <a:pPr algn="ctr"/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050510" y="3562074"/>
            <a:ext cx="1045523" cy="6336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8"/>
                </a:lnTo>
                <a:lnTo>
                  <a:pt x="1144638" y="46519"/>
                </a:lnTo>
                <a:lnTo>
                  <a:pt x="1150639" y="76050"/>
                </a:lnTo>
                <a:lnTo>
                  <a:pt x="1150639" y="402973"/>
                </a:lnTo>
                <a:lnTo>
                  <a:pt x="1144638" y="432505"/>
                </a:lnTo>
                <a:lnTo>
                  <a:pt x="1128301" y="456687"/>
                </a:lnTo>
                <a:lnTo>
                  <a:pt x="1104121" y="473026"/>
                </a:lnTo>
                <a:lnTo>
                  <a:pt x="1074592" y="479027"/>
                </a:lnTo>
                <a:lnTo>
                  <a:pt x="76046" y="479027"/>
                </a:lnTo>
                <a:lnTo>
                  <a:pt x="46517" y="473026"/>
                </a:lnTo>
                <a:lnTo>
                  <a:pt x="22337" y="456687"/>
                </a:lnTo>
                <a:lnTo>
                  <a:pt x="6000" y="432505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7" y="22338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3057163" y="3047481"/>
            <a:ext cx="1056527" cy="46242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47" y="0"/>
                </a:lnTo>
                <a:lnTo>
                  <a:pt x="46518" y="6000"/>
                </a:lnTo>
                <a:lnTo>
                  <a:pt x="22338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8" y="456689"/>
                </a:lnTo>
                <a:lnTo>
                  <a:pt x="46518" y="473027"/>
                </a:lnTo>
                <a:lnTo>
                  <a:pt x="76047" y="479027"/>
                </a:lnTo>
                <a:lnTo>
                  <a:pt x="1074593" y="479027"/>
                </a:lnTo>
                <a:lnTo>
                  <a:pt x="1104122" y="473027"/>
                </a:lnTo>
                <a:lnTo>
                  <a:pt x="1128302" y="456689"/>
                </a:lnTo>
                <a:lnTo>
                  <a:pt x="1144640" y="432507"/>
                </a:lnTo>
                <a:lnTo>
                  <a:pt x="1150640" y="402977"/>
                </a:lnTo>
                <a:lnTo>
                  <a:pt x="1150640" y="76053"/>
                </a:lnTo>
                <a:lnTo>
                  <a:pt x="1144640" y="46522"/>
                </a:lnTo>
                <a:lnTo>
                  <a:pt x="1128302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Kancelaria Zarządu (KZ)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055383" y="3038400"/>
            <a:ext cx="1057395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object 68"/>
          <p:cNvSpPr/>
          <p:nvPr/>
        </p:nvSpPr>
        <p:spPr>
          <a:xfrm>
            <a:off x="4250603" y="4878967"/>
            <a:ext cx="1037374" cy="51829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90"/>
                </a:lnTo>
                <a:lnTo>
                  <a:pt x="46521" y="473029"/>
                </a:lnTo>
                <a:lnTo>
                  <a:pt x="76050" y="479030"/>
                </a:lnTo>
                <a:lnTo>
                  <a:pt x="1074593" y="479030"/>
                </a:lnTo>
                <a:lnTo>
                  <a:pt x="1104122" y="473029"/>
                </a:lnTo>
                <a:lnTo>
                  <a:pt x="1128303" y="456690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Pełnomocnik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ds. Zintegrowanego Systemu Zarządzania (ZSZ)</a:t>
            </a:r>
          </a:p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object 69"/>
          <p:cNvSpPr/>
          <p:nvPr/>
        </p:nvSpPr>
        <p:spPr>
          <a:xfrm>
            <a:off x="4248263" y="4874274"/>
            <a:ext cx="1043564" cy="527681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3" y="22339"/>
                </a:lnTo>
                <a:lnTo>
                  <a:pt x="1144642" y="46521"/>
                </a:lnTo>
                <a:lnTo>
                  <a:pt x="1150642" y="76052"/>
                </a:lnTo>
                <a:lnTo>
                  <a:pt x="1150642" y="402976"/>
                </a:lnTo>
                <a:lnTo>
                  <a:pt x="1144642" y="432507"/>
                </a:lnTo>
                <a:lnTo>
                  <a:pt x="1128303" y="456690"/>
                </a:lnTo>
                <a:lnTo>
                  <a:pt x="1104122" y="473029"/>
                </a:lnTo>
                <a:lnTo>
                  <a:pt x="1074593" y="479030"/>
                </a:lnTo>
                <a:lnTo>
                  <a:pt x="76050" y="479030"/>
                </a:lnTo>
                <a:lnTo>
                  <a:pt x="46521" y="473029"/>
                </a:lnTo>
                <a:lnTo>
                  <a:pt x="22339" y="456690"/>
                </a:lnTo>
                <a:lnTo>
                  <a:pt x="6000" y="432507"/>
                </a:lnTo>
                <a:lnTo>
                  <a:pt x="0" y="402976"/>
                </a:lnTo>
                <a:lnTo>
                  <a:pt x="0" y="76052"/>
                </a:lnTo>
                <a:lnTo>
                  <a:pt x="6000" y="46521"/>
                </a:lnTo>
                <a:lnTo>
                  <a:pt x="22339" y="22339"/>
                </a:lnTo>
                <a:lnTo>
                  <a:pt x="46521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662661" y="3037932"/>
            <a:ext cx="1045822" cy="63993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7"/>
                </a:lnTo>
                <a:lnTo>
                  <a:pt x="1144640" y="46519"/>
                </a:lnTo>
                <a:lnTo>
                  <a:pt x="1150640" y="76050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0"/>
                </a:lnTo>
                <a:lnTo>
                  <a:pt x="6000" y="46519"/>
                </a:lnTo>
                <a:lnTo>
                  <a:pt x="22338" y="22337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3062334" y="4249904"/>
            <a:ext cx="1040179" cy="429377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47" y="0"/>
                </a:lnTo>
                <a:lnTo>
                  <a:pt x="46518" y="6000"/>
                </a:lnTo>
                <a:lnTo>
                  <a:pt x="22338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8" y="456687"/>
                </a:lnTo>
                <a:lnTo>
                  <a:pt x="46518" y="473026"/>
                </a:lnTo>
                <a:lnTo>
                  <a:pt x="76047" y="479027"/>
                </a:lnTo>
                <a:lnTo>
                  <a:pt x="1074593" y="479027"/>
                </a:lnTo>
                <a:lnTo>
                  <a:pt x="1104122" y="473026"/>
                </a:lnTo>
                <a:lnTo>
                  <a:pt x="1128302" y="456687"/>
                </a:lnTo>
                <a:lnTo>
                  <a:pt x="1144640" y="432504"/>
                </a:lnTo>
                <a:lnTo>
                  <a:pt x="1150640" y="402973"/>
                </a:lnTo>
                <a:lnTo>
                  <a:pt x="1150640" y="76050"/>
                </a:lnTo>
                <a:lnTo>
                  <a:pt x="1144640" y="46519"/>
                </a:lnTo>
                <a:lnTo>
                  <a:pt x="1128302" y="22337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object 73"/>
          <p:cNvSpPr/>
          <p:nvPr/>
        </p:nvSpPr>
        <p:spPr>
          <a:xfrm>
            <a:off x="3056081" y="4246822"/>
            <a:ext cx="1044296" cy="43245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7"/>
                </a:lnTo>
                <a:lnTo>
                  <a:pt x="1144640" y="46519"/>
                </a:lnTo>
                <a:lnTo>
                  <a:pt x="1150640" y="76050"/>
                </a:lnTo>
                <a:lnTo>
                  <a:pt x="1150640" y="402973"/>
                </a:lnTo>
                <a:lnTo>
                  <a:pt x="1144640" y="432504"/>
                </a:lnTo>
                <a:lnTo>
                  <a:pt x="1128302" y="456687"/>
                </a:lnTo>
                <a:lnTo>
                  <a:pt x="1104122" y="473026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6"/>
                </a:lnTo>
                <a:lnTo>
                  <a:pt x="22338" y="456687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8" y="22337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bject 80"/>
          <p:cNvSpPr/>
          <p:nvPr/>
        </p:nvSpPr>
        <p:spPr>
          <a:xfrm>
            <a:off x="6636493" y="1879309"/>
            <a:ext cx="0" cy="428625"/>
          </a:xfrm>
          <a:custGeom>
            <a:avLst/>
            <a:gdLst/>
            <a:ahLst/>
            <a:cxnLst/>
            <a:rect l="l" t="t" r="r" b="b"/>
            <a:pathLst>
              <a:path h="428625">
                <a:moveTo>
                  <a:pt x="0" y="0"/>
                </a:moveTo>
                <a:lnTo>
                  <a:pt x="0" y="428141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6636483" y="2300073"/>
            <a:ext cx="79454" cy="3196135"/>
          </a:xfrm>
          <a:custGeom>
            <a:avLst/>
            <a:gdLst/>
            <a:ahLst/>
            <a:cxnLst/>
            <a:rect l="l" t="t" r="r" b="b"/>
            <a:pathLst>
              <a:path h="2069464">
                <a:moveTo>
                  <a:pt x="0" y="0"/>
                </a:moveTo>
                <a:lnTo>
                  <a:pt x="0" y="2069406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4246067" y="4315882"/>
            <a:ext cx="1038980" cy="513163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9" y="456689"/>
                </a:lnTo>
                <a:lnTo>
                  <a:pt x="46520" y="473027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7"/>
                </a:lnTo>
                <a:lnTo>
                  <a:pt x="1128303" y="456689"/>
                </a:lnTo>
                <a:lnTo>
                  <a:pt x="1144642" y="432507"/>
                </a:lnTo>
                <a:lnTo>
                  <a:pt x="1150642" y="402977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Pion Ochrony – Pełnomocnik </a:t>
            </a:r>
            <a:b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ds. Ochrony Informacji Niejawnych (IN)</a:t>
            </a:r>
          </a:p>
        </p:txBody>
      </p:sp>
      <p:sp>
        <p:nvSpPr>
          <p:cNvPr id="85" name="object 85"/>
          <p:cNvSpPr/>
          <p:nvPr/>
        </p:nvSpPr>
        <p:spPr>
          <a:xfrm>
            <a:off x="4238265" y="4310833"/>
            <a:ext cx="1055568" cy="52371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9"/>
                </a:lnTo>
                <a:lnTo>
                  <a:pt x="1144642" y="46522"/>
                </a:lnTo>
                <a:lnTo>
                  <a:pt x="1150642" y="76053"/>
                </a:lnTo>
                <a:lnTo>
                  <a:pt x="1150642" y="402977"/>
                </a:lnTo>
                <a:lnTo>
                  <a:pt x="1144642" y="432507"/>
                </a:lnTo>
                <a:lnTo>
                  <a:pt x="1128303" y="456689"/>
                </a:lnTo>
                <a:lnTo>
                  <a:pt x="1104122" y="473027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7"/>
                </a:lnTo>
                <a:lnTo>
                  <a:pt x="22339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9" y="22339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5405429" y="1641641"/>
            <a:ext cx="1151255" cy="533122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1090886" y="0"/>
                </a:moveTo>
                <a:lnTo>
                  <a:pt x="59761" y="0"/>
                </a:lnTo>
                <a:lnTo>
                  <a:pt x="36556" y="4715"/>
                </a:lnTo>
                <a:lnTo>
                  <a:pt x="17554" y="17554"/>
                </a:lnTo>
                <a:lnTo>
                  <a:pt x="4715" y="36556"/>
                </a:lnTo>
                <a:lnTo>
                  <a:pt x="0" y="59759"/>
                </a:lnTo>
                <a:lnTo>
                  <a:pt x="0" y="316674"/>
                </a:lnTo>
                <a:lnTo>
                  <a:pt x="4715" y="339877"/>
                </a:lnTo>
                <a:lnTo>
                  <a:pt x="17554" y="358877"/>
                </a:lnTo>
                <a:lnTo>
                  <a:pt x="36556" y="371715"/>
                </a:lnTo>
                <a:lnTo>
                  <a:pt x="59761" y="376430"/>
                </a:lnTo>
                <a:lnTo>
                  <a:pt x="1090886" y="376430"/>
                </a:lnTo>
                <a:lnTo>
                  <a:pt x="1114088" y="371715"/>
                </a:lnTo>
                <a:lnTo>
                  <a:pt x="1133089" y="358877"/>
                </a:lnTo>
                <a:lnTo>
                  <a:pt x="1145927" y="339877"/>
                </a:lnTo>
                <a:lnTo>
                  <a:pt x="1150642" y="316674"/>
                </a:lnTo>
                <a:lnTo>
                  <a:pt x="1150642" y="59759"/>
                </a:lnTo>
                <a:lnTo>
                  <a:pt x="1145927" y="36556"/>
                </a:lnTo>
                <a:lnTo>
                  <a:pt x="1133089" y="17554"/>
                </a:lnTo>
                <a:lnTo>
                  <a:pt x="1114088" y="4715"/>
                </a:lnTo>
                <a:lnTo>
                  <a:pt x="1090886" y="0"/>
                </a:lnTo>
                <a:close/>
              </a:path>
            </a:pathLst>
          </a:custGeom>
          <a:solidFill>
            <a:srgbClr val="ED2E8C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6716473" y="1706379"/>
            <a:ext cx="1151255" cy="533122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59761" y="0"/>
                </a:moveTo>
                <a:lnTo>
                  <a:pt x="1090886" y="0"/>
                </a:lnTo>
                <a:lnTo>
                  <a:pt x="1114088" y="4715"/>
                </a:lnTo>
                <a:lnTo>
                  <a:pt x="1133089" y="17554"/>
                </a:lnTo>
                <a:lnTo>
                  <a:pt x="1145927" y="36556"/>
                </a:lnTo>
                <a:lnTo>
                  <a:pt x="1150642" y="59759"/>
                </a:lnTo>
                <a:lnTo>
                  <a:pt x="1150642" y="316674"/>
                </a:lnTo>
                <a:lnTo>
                  <a:pt x="1145927" y="339877"/>
                </a:lnTo>
                <a:lnTo>
                  <a:pt x="1133089" y="358877"/>
                </a:lnTo>
                <a:lnTo>
                  <a:pt x="1114088" y="371715"/>
                </a:lnTo>
                <a:lnTo>
                  <a:pt x="1090886" y="376430"/>
                </a:lnTo>
                <a:lnTo>
                  <a:pt x="59761" y="376430"/>
                </a:lnTo>
                <a:lnTo>
                  <a:pt x="36556" y="371715"/>
                </a:lnTo>
                <a:lnTo>
                  <a:pt x="17554" y="358877"/>
                </a:lnTo>
                <a:lnTo>
                  <a:pt x="4715" y="339877"/>
                </a:lnTo>
                <a:lnTo>
                  <a:pt x="0" y="316674"/>
                </a:lnTo>
                <a:lnTo>
                  <a:pt x="0" y="59759"/>
                </a:lnTo>
                <a:lnTo>
                  <a:pt x="4715" y="36556"/>
                </a:lnTo>
                <a:lnTo>
                  <a:pt x="17554" y="17554"/>
                </a:lnTo>
                <a:lnTo>
                  <a:pt x="36556" y="4715"/>
                </a:lnTo>
                <a:lnTo>
                  <a:pt x="59761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6581785" y="329554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6589285" y="4033157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object 104"/>
          <p:cNvSpPr/>
          <p:nvPr/>
        </p:nvSpPr>
        <p:spPr>
          <a:xfrm>
            <a:off x="6589285" y="1879309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object 105"/>
          <p:cNvSpPr txBox="1"/>
          <p:nvPr/>
        </p:nvSpPr>
        <p:spPr>
          <a:xfrm>
            <a:off x="5435829" y="1669354"/>
            <a:ext cx="1097280" cy="6937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1250"/>
              </a:lnSpc>
              <a:spcBef>
                <a:spcPts val="110"/>
              </a:spcBef>
            </a:pPr>
            <a:r>
              <a:rPr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Członek Zarządu Województwa </a:t>
            </a:r>
            <a:endParaRPr lang="pl-PL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50"/>
              </a:lnSpc>
              <a:spcBef>
                <a:spcPts val="110"/>
              </a:spcBef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Waldemar </a:t>
            </a:r>
            <a:r>
              <a:rPr lang="pl-PL" sz="800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Bojarun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50"/>
              </a:lnSpc>
            </a:pPr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object 118"/>
          <p:cNvSpPr/>
          <p:nvPr/>
        </p:nvSpPr>
        <p:spPr>
          <a:xfrm>
            <a:off x="651866" y="1532646"/>
            <a:ext cx="1151255" cy="546651"/>
          </a:xfrm>
          <a:custGeom>
            <a:avLst/>
            <a:gdLst/>
            <a:ahLst/>
            <a:cxnLst/>
            <a:rect l="l" t="t" r="r" b="b"/>
            <a:pathLst>
              <a:path w="1151255" h="376555">
                <a:moveTo>
                  <a:pt x="1090883" y="0"/>
                </a:moveTo>
                <a:lnTo>
                  <a:pt x="59759" y="0"/>
                </a:lnTo>
                <a:lnTo>
                  <a:pt x="36556" y="4715"/>
                </a:lnTo>
                <a:lnTo>
                  <a:pt x="17554" y="17554"/>
                </a:lnTo>
                <a:lnTo>
                  <a:pt x="4715" y="36556"/>
                </a:lnTo>
                <a:lnTo>
                  <a:pt x="0" y="59759"/>
                </a:lnTo>
                <a:lnTo>
                  <a:pt x="0" y="316670"/>
                </a:lnTo>
                <a:lnTo>
                  <a:pt x="4715" y="339875"/>
                </a:lnTo>
                <a:lnTo>
                  <a:pt x="17554" y="358877"/>
                </a:lnTo>
                <a:lnTo>
                  <a:pt x="36556" y="371715"/>
                </a:lnTo>
                <a:lnTo>
                  <a:pt x="59759" y="376430"/>
                </a:lnTo>
                <a:lnTo>
                  <a:pt x="1090883" y="376430"/>
                </a:lnTo>
                <a:lnTo>
                  <a:pt x="1114085" y="371715"/>
                </a:lnTo>
                <a:lnTo>
                  <a:pt x="1133086" y="358877"/>
                </a:lnTo>
                <a:lnTo>
                  <a:pt x="1145924" y="339875"/>
                </a:lnTo>
                <a:lnTo>
                  <a:pt x="1150639" y="316670"/>
                </a:lnTo>
                <a:lnTo>
                  <a:pt x="1150639" y="59759"/>
                </a:lnTo>
                <a:lnTo>
                  <a:pt x="1145924" y="36556"/>
                </a:lnTo>
                <a:lnTo>
                  <a:pt x="1133086" y="17554"/>
                </a:lnTo>
                <a:lnTo>
                  <a:pt x="1114085" y="4715"/>
                </a:lnTo>
                <a:lnTo>
                  <a:pt x="1090883" y="0"/>
                </a:lnTo>
                <a:close/>
              </a:path>
            </a:pathLst>
          </a:custGeom>
          <a:solidFill>
            <a:srgbClr val="00642D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bject 119"/>
          <p:cNvSpPr/>
          <p:nvPr/>
        </p:nvSpPr>
        <p:spPr>
          <a:xfrm>
            <a:off x="652414" y="1538587"/>
            <a:ext cx="1151255" cy="530480"/>
          </a:xfrm>
          <a:custGeom>
            <a:avLst/>
            <a:gdLst/>
            <a:ahLst/>
            <a:cxnLst/>
            <a:rect l="l" t="t" r="r" b="b"/>
            <a:pathLst>
              <a:path w="1151255" h="376555">
                <a:moveTo>
                  <a:pt x="59759" y="0"/>
                </a:moveTo>
                <a:lnTo>
                  <a:pt x="1090883" y="0"/>
                </a:lnTo>
                <a:lnTo>
                  <a:pt x="1114085" y="4715"/>
                </a:lnTo>
                <a:lnTo>
                  <a:pt x="1133086" y="17554"/>
                </a:lnTo>
                <a:lnTo>
                  <a:pt x="1145924" y="36556"/>
                </a:lnTo>
                <a:lnTo>
                  <a:pt x="1150639" y="59759"/>
                </a:lnTo>
                <a:lnTo>
                  <a:pt x="1150639" y="316670"/>
                </a:lnTo>
                <a:lnTo>
                  <a:pt x="1145924" y="339875"/>
                </a:lnTo>
                <a:lnTo>
                  <a:pt x="1133086" y="358877"/>
                </a:lnTo>
                <a:lnTo>
                  <a:pt x="1114085" y="371715"/>
                </a:lnTo>
                <a:lnTo>
                  <a:pt x="1090883" y="376430"/>
                </a:lnTo>
                <a:lnTo>
                  <a:pt x="59759" y="376430"/>
                </a:lnTo>
                <a:lnTo>
                  <a:pt x="36556" y="371715"/>
                </a:lnTo>
                <a:lnTo>
                  <a:pt x="17554" y="358877"/>
                </a:lnTo>
                <a:lnTo>
                  <a:pt x="4715" y="339875"/>
                </a:lnTo>
                <a:lnTo>
                  <a:pt x="0" y="316670"/>
                </a:lnTo>
                <a:lnTo>
                  <a:pt x="0" y="59759"/>
                </a:lnTo>
                <a:lnTo>
                  <a:pt x="4715" y="36556"/>
                </a:lnTo>
                <a:lnTo>
                  <a:pt x="17554" y="17554"/>
                </a:lnTo>
                <a:lnTo>
                  <a:pt x="36556" y="4715"/>
                </a:lnTo>
                <a:lnTo>
                  <a:pt x="59759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object 120"/>
          <p:cNvSpPr txBox="1"/>
          <p:nvPr/>
        </p:nvSpPr>
        <p:spPr>
          <a:xfrm>
            <a:off x="648784" y="1552027"/>
            <a:ext cx="1171237" cy="5129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05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Wicemarszałek Województwa </a:t>
            </a:r>
            <a:endParaRPr lang="pl-PL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305"/>
              </a:lnSpc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Joanna Bojczuk</a:t>
            </a:r>
            <a:endParaRPr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bject 121"/>
          <p:cNvSpPr/>
          <p:nvPr/>
        </p:nvSpPr>
        <p:spPr>
          <a:xfrm>
            <a:off x="1894588" y="1617714"/>
            <a:ext cx="1151255" cy="482684"/>
          </a:xfrm>
          <a:custGeom>
            <a:avLst/>
            <a:gdLst/>
            <a:ahLst/>
            <a:cxnLst/>
            <a:rect l="l" t="t" r="r" b="b"/>
            <a:pathLst>
              <a:path w="1151255" h="376555">
                <a:moveTo>
                  <a:pt x="1090883" y="0"/>
                </a:moveTo>
                <a:lnTo>
                  <a:pt x="59759" y="0"/>
                </a:lnTo>
                <a:lnTo>
                  <a:pt x="36555" y="4715"/>
                </a:lnTo>
                <a:lnTo>
                  <a:pt x="17554" y="17554"/>
                </a:lnTo>
                <a:lnTo>
                  <a:pt x="4715" y="36556"/>
                </a:lnTo>
                <a:lnTo>
                  <a:pt x="0" y="59761"/>
                </a:lnTo>
                <a:lnTo>
                  <a:pt x="0" y="316670"/>
                </a:lnTo>
                <a:lnTo>
                  <a:pt x="4715" y="339875"/>
                </a:lnTo>
                <a:lnTo>
                  <a:pt x="17554" y="358877"/>
                </a:lnTo>
                <a:lnTo>
                  <a:pt x="36555" y="371715"/>
                </a:lnTo>
                <a:lnTo>
                  <a:pt x="59759" y="376430"/>
                </a:lnTo>
                <a:lnTo>
                  <a:pt x="1090883" y="376430"/>
                </a:lnTo>
                <a:lnTo>
                  <a:pt x="1114086" y="371715"/>
                </a:lnTo>
                <a:lnTo>
                  <a:pt x="1133088" y="358877"/>
                </a:lnTo>
                <a:lnTo>
                  <a:pt x="1145927" y="339875"/>
                </a:lnTo>
                <a:lnTo>
                  <a:pt x="1150642" y="316670"/>
                </a:lnTo>
                <a:lnTo>
                  <a:pt x="1150642" y="59761"/>
                </a:lnTo>
                <a:lnTo>
                  <a:pt x="1145927" y="36556"/>
                </a:lnTo>
                <a:lnTo>
                  <a:pt x="1133088" y="17554"/>
                </a:lnTo>
                <a:lnTo>
                  <a:pt x="1114086" y="4715"/>
                </a:lnTo>
                <a:lnTo>
                  <a:pt x="1090883" y="0"/>
                </a:lnTo>
                <a:close/>
              </a:path>
            </a:pathLst>
          </a:custGeom>
          <a:solidFill>
            <a:srgbClr val="A41F16"/>
          </a:solidFill>
        </p:spPr>
        <p:txBody>
          <a:bodyPr wrap="square" lIns="0" tIns="0" rIns="0" bIns="0" rtlCol="0"/>
          <a:lstStyle/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bject 122"/>
          <p:cNvSpPr/>
          <p:nvPr/>
        </p:nvSpPr>
        <p:spPr>
          <a:xfrm>
            <a:off x="1896274" y="1611480"/>
            <a:ext cx="1151255" cy="482684"/>
          </a:xfrm>
          <a:custGeom>
            <a:avLst/>
            <a:gdLst/>
            <a:ahLst/>
            <a:cxnLst/>
            <a:rect l="l" t="t" r="r" b="b"/>
            <a:pathLst>
              <a:path w="1151255" h="376555">
                <a:moveTo>
                  <a:pt x="59759" y="0"/>
                </a:moveTo>
                <a:lnTo>
                  <a:pt x="1090883" y="0"/>
                </a:lnTo>
                <a:lnTo>
                  <a:pt x="1114086" y="4715"/>
                </a:lnTo>
                <a:lnTo>
                  <a:pt x="1133088" y="17554"/>
                </a:lnTo>
                <a:lnTo>
                  <a:pt x="1145927" y="36556"/>
                </a:lnTo>
                <a:lnTo>
                  <a:pt x="1150642" y="59761"/>
                </a:lnTo>
                <a:lnTo>
                  <a:pt x="1150642" y="316670"/>
                </a:lnTo>
                <a:lnTo>
                  <a:pt x="1145927" y="339875"/>
                </a:lnTo>
                <a:lnTo>
                  <a:pt x="1133088" y="358877"/>
                </a:lnTo>
                <a:lnTo>
                  <a:pt x="1114086" y="371715"/>
                </a:lnTo>
                <a:lnTo>
                  <a:pt x="1090883" y="376430"/>
                </a:lnTo>
                <a:lnTo>
                  <a:pt x="59759" y="376430"/>
                </a:lnTo>
                <a:lnTo>
                  <a:pt x="36555" y="371715"/>
                </a:lnTo>
                <a:lnTo>
                  <a:pt x="17554" y="358877"/>
                </a:lnTo>
                <a:lnTo>
                  <a:pt x="4715" y="339875"/>
                </a:lnTo>
                <a:lnTo>
                  <a:pt x="0" y="316670"/>
                </a:lnTo>
                <a:lnTo>
                  <a:pt x="0" y="59761"/>
                </a:lnTo>
                <a:lnTo>
                  <a:pt x="4715" y="36556"/>
                </a:lnTo>
                <a:lnTo>
                  <a:pt x="17554" y="17554"/>
                </a:lnTo>
                <a:lnTo>
                  <a:pt x="36555" y="4715"/>
                </a:lnTo>
                <a:lnTo>
                  <a:pt x="59759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bject 123"/>
          <p:cNvSpPr txBox="1"/>
          <p:nvPr/>
        </p:nvSpPr>
        <p:spPr>
          <a:xfrm>
            <a:off x="1901534" y="1636551"/>
            <a:ext cx="1100240" cy="394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Wicemarszałek Województwa </a:t>
            </a:r>
            <a:endParaRPr lang="pl-PL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Grzegorz Boski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object 124"/>
          <p:cNvSpPr txBox="1"/>
          <p:nvPr/>
        </p:nvSpPr>
        <p:spPr>
          <a:xfrm>
            <a:off x="1979781" y="1912067"/>
            <a:ext cx="981981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object 125"/>
          <p:cNvSpPr/>
          <p:nvPr/>
        </p:nvSpPr>
        <p:spPr>
          <a:xfrm flipV="1">
            <a:off x="4182833" y="2249025"/>
            <a:ext cx="5738737" cy="45719"/>
          </a:xfrm>
          <a:custGeom>
            <a:avLst/>
            <a:gdLst/>
            <a:ahLst/>
            <a:cxnLst/>
            <a:rect l="l" t="t" r="r" b="b"/>
            <a:pathLst>
              <a:path w="4955540">
                <a:moveTo>
                  <a:pt x="0" y="0"/>
                </a:moveTo>
                <a:lnTo>
                  <a:pt x="4955339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object 126"/>
          <p:cNvSpPr/>
          <p:nvPr/>
        </p:nvSpPr>
        <p:spPr>
          <a:xfrm>
            <a:off x="8660496" y="2301542"/>
            <a:ext cx="0" cy="118745"/>
          </a:xfrm>
          <a:custGeom>
            <a:avLst/>
            <a:gdLst/>
            <a:ahLst/>
            <a:cxnLst/>
            <a:rect l="l" t="t" r="r" b="b"/>
            <a:pathLst>
              <a:path h="118744">
                <a:moveTo>
                  <a:pt x="0" y="0"/>
                </a:moveTo>
                <a:lnTo>
                  <a:pt x="0" y="118522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object 127"/>
          <p:cNvSpPr/>
          <p:nvPr/>
        </p:nvSpPr>
        <p:spPr>
          <a:xfrm>
            <a:off x="9912022" y="2293328"/>
            <a:ext cx="0" cy="111125"/>
          </a:xfrm>
          <a:custGeom>
            <a:avLst/>
            <a:gdLst/>
            <a:ahLst/>
            <a:cxnLst/>
            <a:rect l="l" t="t" r="r" b="b"/>
            <a:pathLst>
              <a:path h="111125">
                <a:moveTo>
                  <a:pt x="0" y="0"/>
                </a:moveTo>
                <a:lnTo>
                  <a:pt x="0" y="111034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5803901" y="182673"/>
            <a:ext cx="4619020" cy="52193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r>
              <a:rPr sz="800" dirty="0" err="1">
                <a:latin typeface="Arial" panose="020B0604020202020204" pitchFamily="34" charset="0"/>
                <a:cs typeface="Arial" panose="020B0604020202020204" pitchFamily="34" charset="0"/>
              </a:rPr>
              <a:t>Zał</a:t>
            </a: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ą</a:t>
            </a:r>
            <a:r>
              <a:rPr sz="800" dirty="0" err="1">
                <a:latin typeface="Arial" panose="020B0604020202020204" pitchFamily="34" charset="0"/>
                <a:cs typeface="Arial" panose="020B0604020202020204" pitchFamily="34" charset="0"/>
              </a:rPr>
              <a:t>cznik</a:t>
            </a: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dirty="0">
                <a:latin typeface="Arial" panose="020B0604020202020204" pitchFamily="34" charset="0"/>
                <a:cs typeface="Arial" panose="020B0604020202020204" pitchFamily="34" charset="0"/>
              </a:rPr>
              <a:t>nr 2</a:t>
            </a: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 do uchwały nr 879/163/VII/2026</a:t>
            </a:r>
          </a:p>
          <a:p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Zarządu Województwa Śląskiego </a:t>
            </a: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z dnia 8 maja 2026 </a:t>
            </a: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r. </a:t>
            </a:r>
          </a:p>
          <a:p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object 129"/>
          <p:cNvSpPr/>
          <p:nvPr/>
        </p:nvSpPr>
        <p:spPr>
          <a:xfrm>
            <a:off x="9303150" y="2437641"/>
            <a:ext cx="1032624" cy="448131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1090883" y="0"/>
                </a:moveTo>
                <a:lnTo>
                  <a:pt x="59759" y="0"/>
                </a:lnTo>
                <a:lnTo>
                  <a:pt x="36556" y="4715"/>
                </a:lnTo>
                <a:lnTo>
                  <a:pt x="17554" y="17554"/>
                </a:lnTo>
                <a:lnTo>
                  <a:pt x="4715" y="36555"/>
                </a:lnTo>
                <a:lnTo>
                  <a:pt x="0" y="59759"/>
                </a:lnTo>
                <a:lnTo>
                  <a:pt x="0" y="316673"/>
                </a:lnTo>
                <a:lnTo>
                  <a:pt x="4715" y="339876"/>
                </a:lnTo>
                <a:lnTo>
                  <a:pt x="17554" y="358877"/>
                </a:lnTo>
                <a:lnTo>
                  <a:pt x="36556" y="371715"/>
                </a:lnTo>
                <a:lnTo>
                  <a:pt x="59759" y="376430"/>
                </a:lnTo>
                <a:lnTo>
                  <a:pt x="1090883" y="376430"/>
                </a:lnTo>
                <a:lnTo>
                  <a:pt x="1114086" y="371715"/>
                </a:lnTo>
                <a:lnTo>
                  <a:pt x="1133088" y="358877"/>
                </a:lnTo>
                <a:lnTo>
                  <a:pt x="1145927" y="339876"/>
                </a:lnTo>
                <a:lnTo>
                  <a:pt x="1150642" y="316673"/>
                </a:lnTo>
                <a:lnTo>
                  <a:pt x="1150642" y="59759"/>
                </a:lnTo>
                <a:lnTo>
                  <a:pt x="1145927" y="36555"/>
                </a:lnTo>
                <a:lnTo>
                  <a:pt x="1133088" y="17554"/>
                </a:lnTo>
                <a:lnTo>
                  <a:pt x="1114086" y="4715"/>
                </a:lnTo>
                <a:lnTo>
                  <a:pt x="1090883" y="0"/>
                </a:lnTo>
                <a:close/>
              </a:path>
            </a:pathLst>
          </a:custGeom>
          <a:solidFill>
            <a:srgbClr val="FEBD11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object 130"/>
          <p:cNvSpPr/>
          <p:nvPr/>
        </p:nvSpPr>
        <p:spPr>
          <a:xfrm>
            <a:off x="9313800" y="2428738"/>
            <a:ext cx="1021973" cy="460136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59759" y="0"/>
                </a:moveTo>
                <a:lnTo>
                  <a:pt x="1090883" y="0"/>
                </a:lnTo>
                <a:lnTo>
                  <a:pt x="1114086" y="4715"/>
                </a:lnTo>
                <a:lnTo>
                  <a:pt x="1133088" y="17554"/>
                </a:lnTo>
                <a:lnTo>
                  <a:pt x="1145927" y="36555"/>
                </a:lnTo>
                <a:lnTo>
                  <a:pt x="1150642" y="59759"/>
                </a:lnTo>
                <a:lnTo>
                  <a:pt x="1150642" y="316673"/>
                </a:lnTo>
                <a:lnTo>
                  <a:pt x="1145927" y="339876"/>
                </a:lnTo>
                <a:lnTo>
                  <a:pt x="1133088" y="358877"/>
                </a:lnTo>
                <a:lnTo>
                  <a:pt x="1114086" y="371715"/>
                </a:lnTo>
                <a:lnTo>
                  <a:pt x="1090883" y="376430"/>
                </a:lnTo>
                <a:lnTo>
                  <a:pt x="59759" y="376430"/>
                </a:lnTo>
                <a:lnTo>
                  <a:pt x="36556" y="371715"/>
                </a:lnTo>
                <a:lnTo>
                  <a:pt x="17554" y="358877"/>
                </a:lnTo>
                <a:lnTo>
                  <a:pt x="4715" y="339876"/>
                </a:lnTo>
                <a:lnTo>
                  <a:pt x="0" y="316673"/>
                </a:lnTo>
                <a:lnTo>
                  <a:pt x="0" y="59759"/>
                </a:lnTo>
                <a:lnTo>
                  <a:pt x="4715" y="36555"/>
                </a:lnTo>
                <a:lnTo>
                  <a:pt x="17554" y="17554"/>
                </a:lnTo>
                <a:lnTo>
                  <a:pt x="36556" y="4715"/>
                </a:lnTo>
                <a:lnTo>
                  <a:pt x="59759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object 131"/>
          <p:cNvSpPr/>
          <p:nvPr/>
        </p:nvSpPr>
        <p:spPr>
          <a:xfrm>
            <a:off x="9300796" y="3061664"/>
            <a:ext cx="1032037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0" y="473026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EEB80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bject 132"/>
          <p:cNvSpPr/>
          <p:nvPr/>
        </p:nvSpPr>
        <p:spPr>
          <a:xfrm>
            <a:off x="9296919" y="3065163"/>
            <a:ext cx="1042309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9"/>
                </a:lnTo>
                <a:lnTo>
                  <a:pt x="1144642" y="46521"/>
                </a:lnTo>
                <a:lnTo>
                  <a:pt x="1150642" y="76052"/>
                </a:lnTo>
                <a:lnTo>
                  <a:pt x="1150642" y="402976"/>
                </a:lnTo>
                <a:lnTo>
                  <a:pt x="1144642" y="432507"/>
                </a:lnTo>
                <a:lnTo>
                  <a:pt x="1128303" y="456688"/>
                </a:lnTo>
                <a:lnTo>
                  <a:pt x="1104122" y="473026"/>
                </a:lnTo>
                <a:lnTo>
                  <a:pt x="1074592" y="479026"/>
                </a:lnTo>
                <a:lnTo>
                  <a:pt x="76050" y="479026"/>
                </a:lnTo>
                <a:lnTo>
                  <a:pt x="46520" y="473026"/>
                </a:lnTo>
                <a:lnTo>
                  <a:pt x="22339" y="456688"/>
                </a:lnTo>
                <a:lnTo>
                  <a:pt x="6000" y="432507"/>
                </a:lnTo>
                <a:lnTo>
                  <a:pt x="0" y="402976"/>
                </a:lnTo>
                <a:lnTo>
                  <a:pt x="0" y="76052"/>
                </a:lnTo>
                <a:lnTo>
                  <a:pt x="6000" y="46521"/>
                </a:lnTo>
                <a:lnTo>
                  <a:pt x="22339" y="22339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object 133"/>
          <p:cNvSpPr/>
          <p:nvPr/>
        </p:nvSpPr>
        <p:spPr>
          <a:xfrm>
            <a:off x="9324797" y="3585206"/>
            <a:ext cx="1018041" cy="38400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0" y="473026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EEB80"/>
          </a:solidFill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object 134"/>
          <p:cNvSpPr/>
          <p:nvPr/>
        </p:nvSpPr>
        <p:spPr>
          <a:xfrm>
            <a:off x="9318858" y="3585288"/>
            <a:ext cx="1029665" cy="38392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7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6"/>
                </a:lnTo>
                <a:lnTo>
                  <a:pt x="1144642" y="432507"/>
                </a:lnTo>
                <a:lnTo>
                  <a:pt x="1128303" y="456688"/>
                </a:lnTo>
                <a:lnTo>
                  <a:pt x="1104122" y="473026"/>
                </a:lnTo>
                <a:lnTo>
                  <a:pt x="1074592" y="479026"/>
                </a:lnTo>
                <a:lnTo>
                  <a:pt x="76050" y="479026"/>
                </a:lnTo>
                <a:lnTo>
                  <a:pt x="46520" y="473026"/>
                </a:lnTo>
                <a:lnTo>
                  <a:pt x="22339" y="456688"/>
                </a:lnTo>
                <a:lnTo>
                  <a:pt x="6000" y="432507"/>
                </a:lnTo>
                <a:lnTo>
                  <a:pt x="0" y="402976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7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bject 136"/>
          <p:cNvSpPr/>
          <p:nvPr/>
        </p:nvSpPr>
        <p:spPr>
          <a:xfrm>
            <a:off x="5479716" y="3057655"/>
            <a:ext cx="1099983" cy="62871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7" name="object 137"/>
          <p:cNvSpPr/>
          <p:nvPr/>
        </p:nvSpPr>
        <p:spPr>
          <a:xfrm>
            <a:off x="1926604" y="3589766"/>
            <a:ext cx="1070684" cy="44339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F3977B"/>
          </a:solidFill>
        </p:spPr>
        <p:txBody>
          <a:bodyPr wrap="square" lIns="0" tIns="0" rIns="0" bIns="0" rtlCol="0"/>
          <a:lstStyle/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Drogownictwa </a:t>
            </a:r>
          </a:p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(DD)</a:t>
            </a:r>
          </a:p>
        </p:txBody>
      </p:sp>
      <p:sp>
        <p:nvSpPr>
          <p:cNvPr id="138" name="object 138"/>
          <p:cNvSpPr/>
          <p:nvPr/>
        </p:nvSpPr>
        <p:spPr>
          <a:xfrm>
            <a:off x="1924770" y="3586942"/>
            <a:ext cx="1067674" cy="446216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object 141"/>
          <p:cNvSpPr/>
          <p:nvPr/>
        </p:nvSpPr>
        <p:spPr>
          <a:xfrm>
            <a:off x="5492479" y="3064848"/>
            <a:ext cx="1080407" cy="61440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2"/>
                </a:lnTo>
                <a:lnTo>
                  <a:pt x="6000" y="432503"/>
                </a:lnTo>
                <a:lnTo>
                  <a:pt x="22339" y="456686"/>
                </a:lnTo>
                <a:lnTo>
                  <a:pt x="46521" y="473025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5"/>
                </a:lnTo>
                <a:lnTo>
                  <a:pt x="1128303" y="456686"/>
                </a:lnTo>
                <a:lnTo>
                  <a:pt x="1144642" y="432503"/>
                </a:lnTo>
                <a:lnTo>
                  <a:pt x="1150642" y="402972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E78DB6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Departament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Rozwoju 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i Transformacji Regionu 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(RT)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object 147"/>
          <p:cNvSpPr/>
          <p:nvPr/>
        </p:nvSpPr>
        <p:spPr>
          <a:xfrm>
            <a:off x="1902866" y="3034992"/>
            <a:ext cx="1071196" cy="512647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6"/>
                </a:lnTo>
                <a:lnTo>
                  <a:pt x="46520" y="473025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1" y="473025"/>
                </a:lnTo>
                <a:lnTo>
                  <a:pt x="1128303" y="456686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3977B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Terenów Wiejskich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(TW)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object 149"/>
          <p:cNvSpPr/>
          <p:nvPr/>
        </p:nvSpPr>
        <p:spPr>
          <a:xfrm>
            <a:off x="659195" y="3721962"/>
            <a:ext cx="1049287" cy="508293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7" y="456689"/>
                </a:lnTo>
                <a:lnTo>
                  <a:pt x="46517" y="473027"/>
                </a:lnTo>
                <a:lnTo>
                  <a:pt x="76046" y="479027"/>
                </a:lnTo>
                <a:lnTo>
                  <a:pt x="1074592" y="479027"/>
                </a:lnTo>
                <a:lnTo>
                  <a:pt x="1104121" y="473027"/>
                </a:lnTo>
                <a:lnTo>
                  <a:pt x="1128301" y="456689"/>
                </a:lnTo>
                <a:lnTo>
                  <a:pt x="1144638" y="432508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8E4C3"/>
          </a:solidFill>
        </p:spPr>
        <p:txBody>
          <a:bodyPr wrap="square" lIns="0" tIns="0" rIns="0" bIns="0" rtlCol="0"/>
          <a:lstStyle/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Departament Kultury</a:t>
            </a:r>
            <a:b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 i Dziedzictwa Kulturowego (DK)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object 150"/>
          <p:cNvSpPr/>
          <p:nvPr/>
        </p:nvSpPr>
        <p:spPr>
          <a:xfrm>
            <a:off x="664614" y="3726926"/>
            <a:ext cx="1053490" cy="512811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9"/>
                </a:lnTo>
                <a:lnTo>
                  <a:pt x="1144638" y="46522"/>
                </a:lnTo>
                <a:lnTo>
                  <a:pt x="1150639" y="76053"/>
                </a:lnTo>
                <a:lnTo>
                  <a:pt x="1150639" y="402977"/>
                </a:lnTo>
                <a:lnTo>
                  <a:pt x="1144638" y="432508"/>
                </a:lnTo>
                <a:lnTo>
                  <a:pt x="1128301" y="456689"/>
                </a:lnTo>
                <a:lnTo>
                  <a:pt x="1104121" y="473027"/>
                </a:lnTo>
                <a:lnTo>
                  <a:pt x="1074592" y="479027"/>
                </a:lnTo>
                <a:lnTo>
                  <a:pt x="76046" y="479027"/>
                </a:lnTo>
                <a:lnTo>
                  <a:pt x="46517" y="473027"/>
                </a:lnTo>
                <a:lnTo>
                  <a:pt x="22337" y="456689"/>
                </a:lnTo>
                <a:lnTo>
                  <a:pt x="6000" y="432508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7" y="22339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2" name="object 152"/>
          <p:cNvSpPr/>
          <p:nvPr/>
        </p:nvSpPr>
        <p:spPr>
          <a:xfrm>
            <a:off x="5500417" y="5208526"/>
            <a:ext cx="1068109" cy="520473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8"/>
                </a:lnTo>
                <a:lnTo>
                  <a:pt x="1144638" y="46519"/>
                </a:lnTo>
                <a:lnTo>
                  <a:pt x="1150639" y="76050"/>
                </a:lnTo>
                <a:lnTo>
                  <a:pt x="1150639" y="402977"/>
                </a:lnTo>
                <a:lnTo>
                  <a:pt x="1144638" y="432508"/>
                </a:lnTo>
                <a:lnTo>
                  <a:pt x="1128301" y="456689"/>
                </a:lnTo>
                <a:lnTo>
                  <a:pt x="1104121" y="473027"/>
                </a:lnTo>
                <a:lnTo>
                  <a:pt x="1074592" y="479027"/>
                </a:lnTo>
                <a:lnTo>
                  <a:pt x="76046" y="479027"/>
                </a:lnTo>
                <a:lnTo>
                  <a:pt x="46517" y="473027"/>
                </a:lnTo>
                <a:lnTo>
                  <a:pt x="22337" y="456689"/>
                </a:lnTo>
                <a:lnTo>
                  <a:pt x="6000" y="432508"/>
                </a:lnTo>
                <a:lnTo>
                  <a:pt x="0" y="402977"/>
                </a:lnTo>
                <a:lnTo>
                  <a:pt x="0" y="76050"/>
                </a:lnTo>
                <a:lnTo>
                  <a:pt x="6000" y="46519"/>
                </a:lnTo>
                <a:lnTo>
                  <a:pt x="22337" y="22338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object 159"/>
          <p:cNvSpPr txBox="1"/>
          <p:nvPr/>
        </p:nvSpPr>
        <p:spPr>
          <a:xfrm>
            <a:off x="9342666" y="2472146"/>
            <a:ext cx="993107" cy="346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310"/>
              </a:lnSpc>
              <a:spcBef>
                <a:spcPts val="100"/>
              </a:spcBef>
            </a:pPr>
            <a:r>
              <a:rPr sz="800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Skarbnik</a:t>
            </a:r>
            <a:r>
              <a:rPr sz="8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Województwa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object 160"/>
          <p:cNvSpPr txBox="1"/>
          <p:nvPr/>
        </p:nvSpPr>
        <p:spPr>
          <a:xfrm>
            <a:off x="9337046" y="3137550"/>
            <a:ext cx="924110" cy="327654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</a:t>
            </a:r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Finansowy</a:t>
            </a:r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(FN)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1" name="object 161"/>
          <p:cNvSpPr txBox="1"/>
          <p:nvPr/>
        </p:nvSpPr>
        <p:spPr>
          <a:xfrm>
            <a:off x="9379055" y="3614917"/>
            <a:ext cx="924110" cy="312521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</a:t>
            </a:r>
            <a:r>
              <a:rPr sz="80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Księgowości</a:t>
            </a: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(KG)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2" name="object 162"/>
          <p:cNvSpPr txBox="1"/>
          <p:nvPr/>
        </p:nvSpPr>
        <p:spPr>
          <a:xfrm>
            <a:off x="728752" y="3032346"/>
            <a:ext cx="1045718" cy="158633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-12700" algn="ctr">
              <a:lnSpc>
                <a:spcPts val="1180"/>
              </a:lnSpc>
              <a:spcBef>
                <a:spcPts val="15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object 167"/>
          <p:cNvSpPr txBox="1"/>
          <p:nvPr/>
        </p:nvSpPr>
        <p:spPr>
          <a:xfrm>
            <a:off x="1921118" y="3080427"/>
            <a:ext cx="1038217" cy="158633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object 170"/>
          <p:cNvSpPr txBox="1"/>
          <p:nvPr/>
        </p:nvSpPr>
        <p:spPr>
          <a:xfrm>
            <a:off x="8056253" y="2488087"/>
            <a:ext cx="1118727" cy="3462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ts val="1315"/>
              </a:lnSpc>
              <a:spcBef>
                <a:spcPts val="100"/>
              </a:spcBef>
            </a:pPr>
            <a:r>
              <a:rPr sz="800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Sekretarz</a:t>
            </a:r>
            <a:r>
              <a:rPr sz="800" b="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sz="800" b="1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Województwa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1" name="object 171"/>
          <p:cNvSpPr txBox="1"/>
          <p:nvPr/>
        </p:nvSpPr>
        <p:spPr>
          <a:xfrm>
            <a:off x="8119790" y="3049691"/>
            <a:ext cx="976513" cy="44525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indent="-635" algn="ctr">
              <a:lnSpc>
                <a:spcPts val="1050"/>
              </a:lnSpc>
              <a:spcBef>
                <a:spcPts val="260"/>
              </a:spcBef>
            </a:pPr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Departament   Organizacji Urzędu (OR</a:t>
            </a:r>
            <a:r>
              <a:rPr lang="pl-PL" sz="7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object 176"/>
          <p:cNvSpPr txBox="1"/>
          <p:nvPr/>
        </p:nvSpPr>
        <p:spPr>
          <a:xfrm>
            <a:off x="8163954" y="4232781"/>
            <a:ext cx="1013460" cy="312521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1113" algn="ctr">
              <a:lnSpc>
                <a:spcPts val="1180"/>
              </a:lnSpc>
              <a:spcBef>
                <a:spcPts val="155"/>
              </a:spcBef>
            </a:pPr>
            <a:r>
              <a:rPr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Kancelaria Sejmiku  (SW)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object 178"/>
          <p:cNvSpPr txBox="1"/>
          <p:nvPr/>
        </p:nvSpPr>
        <p:spPr>
          <a:xfrm>
            <a:off x="3081096" y="5104171"/>
            <a:ext cx="1024222" cy="158633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1113" algn="ctr">
              <a:lnSpc>
                <a:spcPts val="1180"/>
              </a:lnSpc>
              <a:spcBef>
                <a:spcPts val="155"/>
              </a:spcBef>
            </a:pP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3250683" y="4916851"/>
            <a:ext cx="671195" cy="158633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algn="ctr">
              <a:lnSpc>
                <a:spcPts val="1180"/>
              </a:lnSpc>
              <a:spcBef>
                <a:spcPts val="15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object 181"/>
          <p:cNvSpPr txBox="1"/>
          <p:nvPr/>
        </p:nvSpPr>
        <p:spPr>
          <a:xfrm>
            <a:off x="3117168" y="3083292"/>
            <a:ext cx="940304" cy="156068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-635" algn="ctr">
              <a:lnSpc>
                <a:spcPts val="1110"/>
              </a:lnSpc>
              <a:spcBef>
                <a:spcPts val="210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object 182"/>
          <p:cNvSpPr txBox="1"/>
          <p:nvPr/>
        </p:nvSpPr>
        <p:spPr>
          <a:xfrm>
            <a:off x="3090327" y="6123840"/>
            <a:ext cx="965891" cy="154786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065" marR="5080" algn="ctr">
              <a:lnSpc>
                <a:spcPts val="1030"/>
              </a:lnSpc>
              <a:spcBef>
                <a:spcPts val="27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object 183"/>
          <p:cNvSpPr txBox="1"/>
          <p:nvPr/>
        </p:nvSpPr>
        <p:spPr>
          <a:xfrm>
            <a:off x="3056662" y="3571050"/>
            <a:ext cx="978504" cy="154786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065" marR="5080" indent="-635" algn="ctr">
              <a:lnSpc>
                <a:spcPts val="1030"/>
              </a:lnSpc>
              <a:spcBef>
                <a:spcPts val="27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object 184"/>
          <p:cNvSpPr txBox="1"/>
          <p:nvPr/>
        </p:nvSpPr>
        <p:spPr>
          <a:xfrm>
            <a:off x="3098456" y="4303978"/>
            <a:ext cx="976952" cy="338169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Biuro Audytu </a:t>
            </a:r>
          </a:p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(BA)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6" name="object 186"/>
          <p:cNvSpPr txBox="1"/>
          <p:nvPr/>
        </p:nvSpPr>
        <p:spPr>
          <a:xfrm>
            <a:off x="4274190" y="6737388"/>
            <a:ext cx="1117745" cy="157672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065" marR="5080" indent="-635" algn="ctr">
              <a:lnSpc>
                <a:spcPts val="969"/>
              </a:lnSpc>
              <a:spcBef>
                <a:spcPts val="320"/>
              </a:spcBef>
            </a:pPr>
            <a:endParaRPr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8" name="object 188"/>
          <p:cNvSpPr txBox="1"/>
          <p:nvPr/>
        </p:nvSpPr>
        <p:spPr>
          <a:xfrm>
            <a:off x="4263750" y="5056126"/>
            <a:ext cx="109023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object 195"/>
          <p:cNvSpPr txBox="1"/>
          <p:nvPr/>
        </p:nvSpPr>
        <p:spPr>
          <a:xfrm>
            <a:off x="5525087" y="3085893"/>
            <a:ext cx="996353" cy="158633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9" name="object 45"/>
          <p:cNvSpPr/>
          <p:nvPr/>
        </p:nvSpPr>
        <p:spPr>
          <a:xfrm>
            <a:off x="1920485" y="4071523"/>
            <a:ext cx="1060148" cy="516911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40"/>
                </a:lnTo>
                <a:lnTo>
                  <a:pt x="1144642" y="46522"/>
                </a:lnTo>
                <a:lnTo>
                  <a:pt x="1150642" y="76053"/>
                </a:lnTo>
                <a:lnTo>
                  <a:pt x="1150642" y="402977"/>
                </a:lnTo>
                <a:lnTo>
                  <a:pt x="1144642" y="432508"/>
                </a:lnTo>
                <a:lnTo>
                  <a:pt x="1128303" y="456689"/>
                </a:lnTo>
                <a:lnTo>
                  <a:pt x="1104122" y="473027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7"/>
                </a:lnTo>
                <a:lnTo>
                  <a:pt x="22339" y="456689"/>
                </a:lnTo>
                <a:lnTo>
                  <a:pt x="6000" y="432508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9" y="22340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object 17"/>
          <p:cNvSpPr/>
          <p:nvPr/>
        </p:nvSpPr>
        <p:spPr>
          <a:xfrm flipH="1">
            <a:off x="9195093" y="6162244"/>
            <a:ext cx="66989" cy="265975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0" name="object 44"/>
          <p:cNvSpPr/>
          <p:nvPr/>
        </p:nvSpPr>
        <p:spPr>
          <a:xfrm>
            <a:off x="8118937" y="6482724"/>
            <a:ext cx="1056332" cy="38417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40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9" y="456689"/>
                </a:lnTo>
                <a:lnTo>
                  <a:pt x="46520" y="473027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7"/>
                </a:lnTo>
                <a:lnTo>
                  <a:pt x="1128303" y="456689"/>
                </a:lnTo>
                <a:lnTo>
                  <a:pt x="1144642" y="432508"/>
                </a:lnTo>
                <a:lnTo>
                  <a:pt x="1150642" y="402977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40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Biuro Zamiejscowe                  w Bielsku-Białej </a:t>
            </a:r>
          </a:p>
          <a:p>
            <a:pPr algn="ctr"/>
            <a:r>
              <a:rPr lang="pl-PL" sz="8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(BB)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object 43"/>
          <p:cNvSpPr/>
          <p:nvPr/>
        </p:nvSpPr>
        <p:spPr>
          <a:xfrm>
            <a:off x="8105265" y="6475405"/>
            <a:ext cx="1076328" cy="38671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7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3"/>
                </a:lnTo>
                <a:lnTo>
                  <a:pt x="1144642" y="432504"/>
                </a:lnTo>
                <a:lnTo>
                  <a:pt x="1128303" y="456687"/>
                </a:lnTo>
                <a:lnTo>
                  <a:pt x="1104122" y="473026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6"/>
                </a:lnTo>
                <a:lnTo>
                  <a:pt x="22339" y="456687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7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object 60"/>
          <p:cNvSpPr/>
          <p:nvPr/>
        </p:nvSpPr>
        <p:spPr>
          <a:xfrm>
            <a:off x="4238437" y="3057064"/>
            <a:ext cx="1057647" cy="43209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8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5"/>
                </a:lnTo>
                <a:lnTo>
                  <a:pt x="22337" y="456687"/>
                </a:lnTo>
                <a:lnTo>
                  <a:pt x="46517" y="473026"/>
                </a:lnTo>
                <a:lnTo>
                  <a:pt x="76046" y="479027"/>
                </a:lnTo>
                <a:lnTo>
                  <a:pt x="1074592" y="479027"/>
                </a:lnTo>
                <a:lnTo>
                  <a:pt x="1104121" y="473026"/>
                </a:lnTo>
                <a:lnTo>
                  <a:pt x="1128301" y="456687"/>
                </a:lnTo>
                <a:lnTo>
                  <a:pt x="1144638" y="432505"/>
                </a:lnTo>
                <a:lnTo>
                  <a:pt x="1150639" y="402973"/>
                </a:lnTo>
                <a:lnTo>
                  <a:pt x="1150639" y="76050"/>
                </a:lnTo>
                <a:lnTo>
                  <a:pt x="1144638" y="46519"/>
                </a:lnTo>
                <a:lnTo>
                  <a:pt x="1128301" y="22338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pPr marL="12700" marR="5080" algn="ctr">
              <a:lnSpc>
                <a:spcPts val="1100"/>
              </a:lnSpc>
              <a:spcBef>
                <a:spcPts val="219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Pion Inspektora Ochrony Danych </a:t>
            </a:r>
          </a:p>
          <a:p>
            <a:pPr marL="12700" marR="5080" algn="ctr">
              <a:lnSpc>
                <a:spcPts val="1100"/>
              </a:lnSpc>
              <a:spcBef>
                <a:spcPts val="219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(IOD)</a:t>
            </a:r>
          </a:p>
        </p:txBody>
      </p:sp>
      <p:sp>
        <p:nvSpPr>
          <p:cNvPr id="209" name="object 144"/>
          <p:cNvSpPr/>
          <p:nvPr/>
        </p:nvSpPr>
        <p:spPr>
          <a:xfrm>
            <a:off x="4234527" y="3052951"/>
            <a:ext cx="1066855" cy="445444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76050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3" y="22339"/>
                </a:lnTo>
                <a:lnTo>
                  <a:pt x="1144642" y="46521"/>
                </a:lnTo>
                <a:lnTo>
                  <a:pt x="1150642" y="76052"/>
                </a:lnTo>
                <a:lnTo>
                  <a:pt x="1150642" y="402976"/>
                </a:lnTo>
                <a:lnTo>
                  <a:pt x="1144642" y="432507"/>
                </a:lnTo>
                <a:lnTo>
                  <a:pt x="1128303" y="456688"/>
                </a:lnTo>
                <a:lnTo>
                  <a:pt x="1104121" y="473026"/>
                </a:lnTo>
                <a:lnTo>
                  <a:pt x="1074592" y="479026"/>
                </a:lnTo>
                <a:lnTo>
                  <a:pt x="76050" y="479026"/>
                </a:lnTo>
                <a:lnTo>
                  <a:pt x="46520" y="473026"/>
                </a:lnTo>
                <a:lnTo>
                  <a:pt x="22339" y="456688"/>
                </a:lnTo>
                <a:lnTo>
                  <a:pt x="6000" y="432507"/>
                </a:lnTo>
                <a:lnTo>
                  <a:pt x="0" y="402976"/>
                </a:lnTo>
                <a:lnTo>
                  <a:pt x="0" y="76052"/>
                </a:lnTo>
                <a:lnTo>
                  <a:pt x="6000" y="46521"/>
                </a:lnTo>
                <a:lnTo>
                  <a:pt x="22339" y="22339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object 147"/>
          <p:cNvSpPr/>
          <p:nvPr/>
        </p:nvSpPr>
        <p:spPr>
          <a:xfrm>
            <a:off x="1921765" y="4078923"/>
            <a:ext cx="1049660" cy="502110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6"/>
                </a:lnTo>
                <a:lnTo>
                  <a:pt x="46520" y="473025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1" y="473025"/>
                </a:lnTo>
                <a:lnTo>
                  <a:pt x="1128303" y="456686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3977B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Transportu Publicznego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(TP)</a:t>
            </a:r>
          </a:p>
        </p:txBody>
      </p:sp>
      <p:sp>
        <p:nvSpPr>
          <p:cNvPr id="223" name="object 147"/>
          <p:cNvSpPr/>
          <p:nvPr/>
        </p:nvSpPr>
        <p:spPr>
          <a:xfrm>
            <a:off x="1915061" y="4622840"/>
            <a:ext cx="1068325" cy="633780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6"/>
                </a:lnTo>
                <a:lnTo>
                  <a:pt x="46520" y="473025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1" y="473025"/>
                </a:lnTo>
                <a:lnTo>
                  <a:pt x="1128303" y="456686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3977B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Rozwoju Regionalnego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(FR)</a:t>
            </a:r>
          </a:p>
        </p:txBody>
      </p:sp>
      <p:sp>
        <p:nvSpPr>
          <p:cNvPr id="229" name="object 113"/>
          <p:cNvSpPr/>
          <p:nvPr/>
        </p:nvSpPr>
        <p:spPr>
          <a:xfrm>
            <a:off x="1911788" y="4622958"/>
            <a:ext cx="1071164" cy="63366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7"/>
                </a:lnTo>
                <a:lnTo>
                  <a:pt x="1144638" y="46519"/>
                </a:lnTo>
                <a:lnTo>
                  <a:pt x="1150639" y="76050"/>
                </a:lnTo>
                <a:lnTo>
                  <a:pt x="1150639" y="402973"/>
                </a:lnTo>
                <a:lnTo>
                  <a:pt x="1144638" y="432504"/>
                </a:lnTo>
                <a:lnTo>
                  <a:pt x="1128301" y="456686"/>
                </a:lnTo>
                <a:lnTo>
                  <a:pt x="1104121" y="473025"/>
                </a:lnTo>
                <a:lnTo>
                  <a:pt x="1074592" y="479026"/>
                </a:lnTo>
                <a:lnTo>
                  <a:pt x="76046" y="479026"/>
                </a:lnTo>
                <a:lnTo>
                  <a:pt x="46517" y="473025"/>
                </a:lnTo>
                <a:lnTo>
                  <a:pt x="22337" y="456686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7" y="22337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object 5"/>
          <p:cNvSpPr/>
          <p:nvPr/>
        </p:nvSpPr>
        <p:spPr>
          <a:xfrm>
            <a:off x="1849706" y="4263820"/>
            <a:ext cx="66566" cy="45719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object 5"/>
          <p:cNvSpPr/>
          <p:nvPr/>
        </p:nvSpPr>
        <p:spPr>
          <a:xfrm flipV="1">
            <a:off x="1859287" y="3761347"/>
            <a:ext cx="61349" cy="45719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object 5"/>
          <p:cNvSpPr/>
          <p:nvPr/>
        </p:nvSpPr>
        <p:spPr>
          <a:xfrm>
            <a:off x="619014" y="4010025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object 5"/>
          <p:cNvSpPr/>
          <p:nvPr/>
        </p:nvSpPr>
        <p:spPr>
          <a:xfrm>
            <a:off x="608365" y="3335708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object 5"/>
          <p:cNvSpPr/>
          <p:nvPr/>
        </p:nvSpPr>
        <p:spPr>
          <a:xfrm>
            <a:off x="1856386" y="3251789"/>
            <a:ext cx="45719" cy="135688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object 5"/>
          <p:cNvSpPr/>
          <p:nvPr/>
        </p:nvSpPr>
        <p:spPr>
          <a:xfrm>
            <a:off x="1862594" y="4736234"/>
            <a:ext cx="53600" cy="45719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object 18"/>
          <p:cNvSpPr/>
          <p:nvPr/>
        </p:nvSpPr>
        <p:spPr>
          <a:xfrm>
            <a:off x="10348523" y="3761347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object 18"/>
          <p:cNvSpPr/>
          <p:nvPr/>
        </p:nvSpPr>
        <p:spPr>
          <a:xfrm flipV="1">
            <a:off x="4104247" y="3811906"/>
            <a:ext cx="59609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object 16"/>
          <p:cNvSpPr/>
          <p:nvPr/>
        </p:nvSpPr>
        <p:spPr>
          <a:xfrm>
            <a:off x="9177620" y="3820525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object 16"/>
          <p:cNvSpPr/>
          <p:nvPr/>
        </p:nvSpPr>
        <p:spPr>
          <a:xfrm>
            <a:off x="10348523" y="3271129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object 16"/>
          <p:cNvSpPr/>
          <p:nvPr/>
        </p:nvSpPr>
        <p:spPr>
          <a:xfrm>
            <a:off x="10337196" y="2661957"/>
            <a:ext cx="85725" cy="0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object 99"/>
          <p:cNvSpPr/>
          <p:nvPr/>
        </p:nvSpPr>
        <p:spPr>
          <a:xfrm>
            <a:off x="5413159" y="1640874"/>
            <a:ext cx="1151255" cy="533122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59761" y="0"/>
                </a:moveTo>
                <a:lnTo>
                  <a:pt x="1090886" y="0"/>
                </a:lnTo>
                <a:lnTo>
                  <a:pt x="1114088" y="4715"/>
                </a:lnTo>
                <a:lnTo>
                  <a:pt x="1133089" y="17554"/>
                </a:lnTo>
                <a:lnTo>
                  <a:pt x="1145927" y="36556"/>
                </a:lnTo>
                <a:lnTo>
                  <a:pt x="1150642" y="59759"/>
                </a:lnTo>
                <a:lnTo>
                  <a:pt x="1150642" y="316674"/>
                </a:lnTo>
                <a:lnTo>
                  <a:pt x="1145927" y="339877"/>
                </a:lnTo>
                <a:lnTo>
                  <a:pt x="1133089" y="358877"/>
                </a:lnTo>
                <a:lnTo>
                  <a:pt x="1114088" y="371715"/>
                </a:lnTo>
                <a:lnTo>
                  <a:pt x="1090886" y="376430"/>
                </a:lnTo>
                <a:lnTo>
                  <a:pt x="59761" y="376430"/>
                </a:lnTo>
                <a:lnTo>
                  <a:pt x="36556" y="371715"/>
                </a:lnTo>
                <a:lnTo>
                  <a:pt x="17554" y="358877"/>
                </a:lnTo>
                <a:lnTo>
                  <a:pt x="4715" y="339877"/>
                </a:lnTo>
                <a:lnTo>
                  <a:pt x="0" y="316674"/>
                </a:lnTo>
                <a:lnTo>
                  <a:pt x="0" y="59759"/>
                </a:lnTo>
                <a:lnTo>
                  <a:pt x="4715" y="36556"/>
                </a:lnTo>
                <a:lnTo>
                  <a:pt x="17554" y="17554"/>
                </a:lnTo>
                <a:lnTo>
                  <a:pt x="36556" y="4715"/>
                </a:lnTo>
                <a:lnTo>
                  <a:pt x="59761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object 18"/>
          <p:cNvSpPr/>
          <p:nvPr/>
        </p:nvSpPr>
        <p:spPr>
          <a:xfrm>
            <a:off x="4108434" y="4445986"/>
            <a:ext cx="54111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object 18"/>
          <p:cNvSpPr/>
          <p:nvPr/>
        </p:nvSpPr>
        <p:spPr>
          <a:xfrm>
            <a:off x="4169545" y="3232976"/>
            <a:ext cx="61728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object 18"/>
          <p:cNvSpPr/>
          <p:nvPr/>
        </p:nvSpPr>
        <p:spPr>
          <a:xfrm>
            <a:off x="4171350" y="3918707"/>
            <a:ext cx="70718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0" name="object 18"/>
          <p:cNvSpPr/>
          <p:nvPr/>
        </p:nvSpPr>
        <p:spPr>
          <a:xfrm>
            <a:off x="4164501" y="4564399"/>
            <a:ext cx="74779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4" name="object 18"/>
          <p:cNvSpPr/>
          <p:nvPr/>
        </p:nvSpPr>
        <p:spPr>
          <a:xfrm>
            <a:off x="4163851" y="5118103"/>
            <a:ext cx="84905" cy="45719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7" name="object 21"/>
          <p:cNvSpPr/>
          <p:nvPr/>
        </p:nvSpPr>
        <p:spPr>
          <a:xfrm flipH="1">
            <a:off x="5962550" y="1399944"/>
            <a:ext cx="45719" cy="241698"/>
          </a:xfrm>
          <a:custGeom>
            <a:avLst/>
            <a:gdLst/>
            <a:ahLst/>
            <a:cxnLst/>
            <a:rect l="l" t="t" r="r" b="b"/>
            <a:pathLst>
              <a:path h="304164">
                <a:moveTo>
                  <a:pt x="0" y="303775"/>
                </a:moveTo>
                <a:lnTo>
                  <a:pt x="0" y="0"/>
                </a:lnTo>
              </a:path>
            </a:pathLst>
          </a:custGeom>
          <a:ln w="35999">
            <a:solidFill>
              <a:srgbClr val="006FBA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8" name="object 81"/>
          <p:cNvSpPr/>
          <p:nvPr/>
        </p:nvSpPr>
        <p:spPr>
          <a:xfrm>
            <a:off x="7931301" y="2301484"/>
            <a:ext cx="70938" cy="4570639"/>
          </a:xfrm>
          <a:custGeom>
            <a:avLst/>
            <a:gdLst/>
            <a:ahLst/>
            <a:cxnLst/>
            <a:rect l="l" t="t" r="r" b="b"/>
            <a:pathLst>
              <a:path h="2069464">
                <a:moveTo>
                  <a:pt x="0" y="0"/>
                </a:moveTo>
                <a:lnTo>
                  <a:pt x="0" y="2069406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9" name="object 80"/>
          <p:cNvSpPr/>
          <p:nvPr/>
        </p:nvSpPr>
        <p:spPr>
          <a:xfrm flipH="1">
            <a:off x="7890226" y="1879309"/>
            <a:ext cx="45719" cy="414019"/>
          </a:xfrm>
          <a:custGeom>
            <a:avLst/>
            <a:gdLst/>
            <a:ahLst/>
            <a:cxnLst/>
            <a:rect l="l" t="t" r="r" b="b"/>
            <a:pathLst>
              <a:path h="428625">
                <a:moveTo>
                  <a:pt x="0" y="0"/>
                </a:moveTo>
                <a:lnTo>
                  <a:pt x="0" y="428141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0" name="object 104"/>
          <p:cNvSpPr/>
          <p:nvPr/>
        </p:nvSpPr>
        <p:spPr>
          <a:xfrm>
            <a:off x="7887050" y="1886056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4" name="object 110"/>
          <p:cNvSpPr/>
          <p:nvPr/>
        </p:nvSpPr>
        <p:spPr>
          <a:xfrm>
            <a:off x="6813923" y="3051289"/>
            <a:ext cx="1055523" cy="639326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</a:t>
            </a:r>
            <a:r>
              <a:rPr lang="pl-PL" sz="800" strike="sngStrik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Projektów Regionalnych </a:t>
            </a:r>
          </a:p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(PW)</a:t>
            </a:r>
          </a:p>
        </p:txBody>
      </p:sp>
      <p:sp>
        <p:nvSpPr>
          <p:cNvPr id="255" name="object 114"/>
          <p:cNvSpPr/>
          <p:nvPr/>
        </p:nvSpPr>
        <p:spPr>
          <a:xfrm>
            <a:off x="6716303" y="1711690"/>
            <a:ext cx="1151325" cy="520573"/>
          </a:xfrm>
          <a:custGeom>
            <a:avLst/>
            <a:gdLst/>
            <a:ahLst/>
            <a:cxnLst/>
            <a:rect l="l" t="t" r="r" b="b"/>
            <a:pathLst>
              <a:path w="1151254" h="376555">
                <a:moveTo>
                  <a:pt x="1090883" y="0"/>
                </a:moveTo>
                <a:lnTo>
                  <a:pt x="59759" y="0"/>
                </a:lnTo>
                <a:lnTo>
                  <a:pt x="36556" y="4714"/>
                </a:lnTo>
                <a:lnTo>
                  <a:pt x="17554" y="17552"/>
                </a:lnTo>
                <a:lnTo>
                  <a:pt x="4715" y="36553"/>
                </a:lnTo>
                <a:lnTo>
                  <a:pt x="0" y="59756"/>
                </a:lnTo>
                <a:lnTo>
                  <a:pt x="0" y="316669"/>
                </a:lnTo>
                <a:lnTo>
                  <a:pt x="4715" y="339873"/>
                </a:lnTo>
                <a:lnTo>
                  <a:pt x="17554" y="358875"/>
                </a:lnTo>
                <a:lnTo>
                  <a:pt x="36556" y="371713"/>
                </a:lnTo>
                <a:lnTo>
                  <a:pt x="59759" y="376429"/>
                </a:lnTo>
                <a:lnTo>
                  <a:pt x="1090883" y="376429"/>
                </a:lnTo>
                <a:lnTo>
                  <a:pt x="1114085" y="371713"/>
                </a:lnTo>
                <a:lnTo>
                  <a:pt x="1133086" y="358875"/>
                </a:lnTo>
                <a:lnTo>
                  <a:pt x="1145924" y="339873"/>
                </a:lnTo>
                <a:lnTo>
                  <a:pt x="1150639" y="316669"/>
                </a:lnTo>
                <a:lnTo>
                  <a:pt x="1150639" y="59756"/>
                </a:lnTo>
                <a:lnTo>
                  <a:pt x="1145924" y="36553"/>
                </a:lnTo>
                <a:lnTo>
                  <a:pt x="1133086" y="17552"/>
                </a:lnTo>
                <a:lnTo>
                  <a:pt x="1114085" y="4714"/>
                </a:lnTo>
                <a:lnTo>
                  <a:pt x="1090883" y="0"/>
                </a:lnTo>
                <a:close/>
              </a:path>
            </a:pathLst>
          </a:custGeom>
          <a:solidFill>
            <a:srgbClr val="862890"/>
          </a:solidFill>
        </p:spPr>
        <p:txBody>
          <a:bodyPr wrap="square" lIns="0" tIns="0" rIns="0" bIns="0" rtlCol="0"/>
          <a:lstStyle/>
          <a:p>
            <a:pPr algn="ctr">
              <a:lnSpc>
                <a:spcPts val="1255"/>
              </a:lnSpc>
              <a:spcBef>
                <a:spcPts val="114"/>
              </a:spcBef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Członek Zarządu Województwa </a:t>
            </a:r>
          </a:p>
          <a:p>
            <a:pPr algn="ctr">
              <a:lnSpc>
                <a:spcPts val="1255"/>
              </a:lnSpc>
              <a:spcBef>
                <a:spcPts val="114"/>
              </a:spcBef>
            </a:pPr>
            <a:r>
              <a:rPr lang="pl-PL" sz="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Rafał Adamczyk</a:t>
            </a:r>
          </a:p>
          <a:p>
            <a:pPr algn="ctr">
              <a:lnSpc>
                <a:spcPts val="1255"/>
              </a:lnSpc>
              <a:spcBef>
                <a:spcPts val="114"/>
              </a:spcBef>
            </a:pPr>
            <a:endParaRPr lang="pl-PL" sz="8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255"/>
              </a:lnSpc>
              <a:spcBef>
                <a:spcPts val="114"/>
              </a:spcBef>
            </a:pP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7" name="object 67"/>
          <p:cNvSpPr/>
          <p:nvPr/>
        </p:nvSpPr>
        <p:spPr>
          <a:xfrm>
            <a:off x="6820078" y="3053802"/>
            <a:ext cx="1057395" cy="642773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3" name="object 100"/>
          <p:cNvSpPr/>
          <p:nvPr/>
        </p:nvSpPr>
        <p:spPr>
          <a:xfrm>
            <a:off x="7883863" y="334035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4" name="object 100"/>
          <p:cNvSpPr/>
          <p:nvPr/>
        </p:nvSpPr>
        <p:spPr>
          <a:xfrm>
            <a:off x="7890226" y="405985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object 110"/>
          <p:cNvSpPr/>
          <p:nvPr/>
        </p:nvSpPr>
        <p:spPr>
          <a:xfrm>
            <a:off x="6841411" y="3749459"/>
            <a:ext cx="1055523" cy="431113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R="5715" indent="11113" algn="ctr">
              <a:lnSpc>
                <a:spcPct val="15000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Edukacji  (ED)</a:t>
            </a:r>
          </a:p>
        </p:txBody>
      </p:sp>
      <p:sp>
        <p:nvSpPr>
          <p:cNvPr id="266" name="object 110"/>
          <p:cNvSpPr/>
          <p:nvPr/>
        </p:nvSpPr>
        <p:spPr>
          <a:xfrm>
            <a:off x="6844182" y="4234006"/>
            <a:ext cx="1058121" cy="74230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L="12700" marR="5080" indent="-635" algn="ctr">
              <a:lnSpc>
                <a:spcPct val="150000"/>
              </a:lnSpc>
              <a:spcBef>
                <a:spcPts val="23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Geodezji i Gospodarki Nieruchomościami (GN)</a:t>
            </a:r>
          </a:p>
        </p:txBody>
      </p:sp>
      <p:sp>
        <p:nvSpPr>
          <p:cNvPr id="268" name="object 67"/>
          <p:cNvSpPr/>
          <p:nvPr/>
        </p:nvSpPr>
        <p:spPr>
          <a:xfrm>
            <a:off x="6831115" y="3749146"/>
            <a:ext cx="1057395" cy="42589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0" name="object 67"/>
          <p:cNvSpPr/>
          <p:nvPr/>
        </p:nvSpPr>
        <p:spPr>
          <a:xfrm>
            <a:off x="6837819" y="4227616"/>
            <a:ext cx="1057395" cy="74578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object 102"/>
          <p:cNvSpPr/>
          <p:nvPr/>
        </p:nvSpPr>
        <p:spPr>
          <a:xfrm>
            <a:off x="7890225" y="475467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object 140"/>
          <p:cNvSpPr/>
          <p:nvPr/>
        </p:nvSpPr>
        <p:spPr>
          <a:xfrm>
            <a:off x="5468544" y="3755058"/>
            <a:ext cx="1112384" cy="522613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9" y="456690"/>
                </a:lnTo>
                <a:lnTo>
                  <a:pt x="46521" y="473029"/>
                </a:lnTo>
                <a:lnTo>
                  <a:pt x="76050" y="479030"/>
                </a:lnTo>
                <a:lnTo>
                  <a:pt x="1074593" y="479030"/>
                </a:lnTo>
                <a:lnTo>
                  <a:pt x="1104122" y="473029"/>
                </a:lnTo>
                <a:lnTo>
                  <a:pt x="1128303" y="456690"/>
                </a:lnTo>
                <a:lnTo>
                  <a:pt x="1144642" y="432508"/>
                </a:lnTo>
                <a:lnTo>
                  <a:pt x="1150642" y="402977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object 135"/>
          <p:cNvSpPr/>
          <p:nvPr/>
        </p:nvSpPr>
        <p:spPr>
          <a:xfrm>
            <a:off x="5487986" y="3771177"/>
            <a:ext cx="1086570" cy="50047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E78DB6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Departament Promocji, Gospodarki 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i Sportu 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(PS)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object 88"/>
          <p:cNvSpPr/>
          <p:nvPr/>
        </p:nvSpPr>
        <p:spPr>
          <a:xfrm>
            <a:off x="4237429" y="3558019"/>
            <a:ext cx="1064256" cy="704080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8"/>
                </a:lnTo>
                <a:lnTo>
                  <a:pt x="0" y="76048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0" y="473026"/>
                </a:lnTo>
                <a:lnTo>
                  <a:pt x="76050" y="479026"/>
                </a:lnTo>
                <a:lnTo>
                  <a:pt x="1074592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48"/>
                </a:lnTo>
                <a:lnTo>
                  <a:pt x="1144642" y="46518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84D0F0"/>
          </a:solidFill>
        </p:spPr>
        <p:txBody>
          <a:bodyPr wrap="square" lIns="0" tIns="0" rIns="0" bIns="0" rtlCol="0"/>
          <a:lstStyle/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Pion </a:t>
            </a:r>
          </a:p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ds. Bezpieczeństwa, Higieny Pracy i Spraw Przeciwpożarowych (BH)</a:t>
            </a:r>
          </a:p>
        </p:txBody>
      </p:sp>
      <p:sp>
        <p:nvSpPr>
          <p:cNvPr id="192" name="object 113"/>
          <p:cNvSpPr/>
          <p:nvPr/>
        </p:nvSpPr>
        <p:spPr>
          <a:xfrm>
            <a:off x="4233140" y="3547639"/>
            <a:ext cx="1068242" cy="71287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7"/>
                </a:lnTo>
                <a:lnTo>
                  <a:pt x="1144638" y="46519"/>
                </a:lnTo>
                <a:lnTo>
                  <a:pt x="1150639" y="76050"/>
                </a:lnTo>
                <a:lnTo>
                  <a:pt x="1150639" y="402973"/>
                </a:lnTo>
                <a:lnTo>
                  <a:pt x="1144638" y="432504"/>
                </a:lnTo>
                <a:lnTo>
                  <a:pt x="1128301" y="456686"/>
                </a:lnTo>
                <a:lnTo>
                  <a:pt x="1104121" y="473025"/>
                </a:lnTo>
                <a:lnTo>
                  <a:pt x="1074592" y="479026"/>
                </a:lnTo>
                <a:lnTo>
                  <a:pt x="76046" y="479026"/>
                </a:lnTo>
                <a:lnTo>
                  <a:pt x="46517" y="473025"/>
                </a:lnTo>
                <a:lnTo>
                  <a:pt x="22337" y="456686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7" y="22337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object 153">
            <a:extLst>
              <a:ext uri="{FF2B5EF4-FFF2-40B4-BE49-F238E27FC236}">
                <a16:creationId xmlns:a16="http://schemas.microsoft.com/office/drawing/2014/main" id="{F6184E4D-8E2C-4EB9-BEC5-F1BF4B7EB800}"/>
              </a:ext>
            </a:extLst>
          </p:cNvPr>
          <p:cNvSpPr/>
          <p:nvPr/>
        </p:nvSpPr>
        <p:spPr>
          <a:xfrm>
            <a:off x="666446" y="4297061"/>
            <a:ext cx="1047294" cy="484892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7"/>
                </a:lnTo>
                <a:lnTo>
                  <a:pt x="6000" y="46518"/>
                </a:lnTo>
                <a:lnTo>
                  <a:pt x="0" y="76048"/>
                </a:lnTo>
                <a:lnTo>
                  <a:pt x="0" y="402972"/>
                </a:lnTo>
                <a:lnTo>
                  <a:pt x="6000" y="432503"/>
                </a:lnTo>
                <a:lnTo>
                  <a:pt x="22337" y="456686"/>
                </a:lnTo>
                <a:lnTo>
                  <a:pt x="46517" y="473025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5"/>
                </a:lnTo>
                <a:lnTo>
                  <a:pt x="1128301" y="456686"/>
                </a:lnTo>
                <a:lnTo>
                  <a:pt x="1144638" y="432503"/>
                </a:lnTo>
                <a:lnTo>
                  <a:pt x="1150639" y="402972"/>
                </a:lnTo>
                <a:lnTo>
                  <a:pt x="1150639" y="76048"/>
                </a:lnTo>
                <a:lnTo>
                  <a:pt x="1144638" y="46518"/>
                </a:lnTo>
                <a:lnTo>
                  <a:pt x="1128301" y="22337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8E4C3"/>
          </a:solidFill>
        </p:spPr>
        <p:txBody>
          <a:bodyPr wrap="square" lIns="0" tIns="0" rIns="0" bIns="0" rtlCol="0"/>
          <a:lstStyle/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Departament Rozwoju Turystyki</a:t>
            </a:r>
          </a:p>
          <a:p>
            <a:pPr marL="12700" marR="5080" algn="ctr">
              <a:lnSpc>
                <a:spcPts val="1090"/>
              </a:lnSpc>
              <a:spcBef>
                <a:spcPts val="225"/>
              </a:spcBef>
            </a:pP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(TR)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object 43">
            <a:extLst>
              <a:ext uri="{FF2B5EF4-FFF2-40B4-BE49-F238E27FC236}">
                <a16:creationId xmlns:a16="http://schemas.microsoft.com/office/drawing/2014/main" id="{4759826E-EBA4-408C-977A-17E72EDB3511}"/>
              </a:ext>
            </a:extLst>
          </p:cNvPr>
          <p:cNvSpPr/>
          <p:nvPr/>
        </p:nvSpPr>
        <p:spPr>
          <a:xfrm>
            <a:off x="8124636" y="5496215"/>
            <a:ext cx="1064454" cy="39325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7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3"/>
                </a:lnTo>
                <a:lnTo>
                  <a:pt x="1144642" y="432504"/>
                </a:lnTo>
                <a:lnTo>
                  <a:pt x="1128303" y="456687"/>
                </a:lnTo>
                <a:lnTo>
                  <a:pt x="1104122" y="473026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6"/>
                </a:lnTo>
                <a:lnTo>
                  <a:pt x="22339" y="456687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7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object 43">
            <a:extLst>
              <a:ext uri="{FF2B5EF4-FFF2-40B4-BE49-F238E27FC236}">
                <a16:creationId xmlns:a16="http://schemas.microsoft.com/office/drawing/2014/main" id="{0056C967-525F-40CF-B5CA-1E6CFAB8FF9B}"/>
              </a:ext>
            </a:extLst>
          </p:cNvPr>
          <p:cNvSpPr/>
          <p:nvPr/>
        </p:nvSpPr>
        <p:spPr>
          <a:xfrm>
            <a:off x="8123150" y="5925111"/>
            <a:ext cx="1076328" cy="516946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50" y="0"/>
                </a:moveTo>
                <a:lnTo>
                  <a:pt x="1074592" y="0"/>
                </a:lnTo>
                <a:lnTo>
                  <a:pt x="1104122" y="6000"/>
                </a:lnTo>
                <a:lnTo>
                  <a:pt x="1128303" y="22337"/>
                </a:lnTo>
                <a:lnTo>
                  <a:pt x="1144642" y="46519"/>
                </a:lnTo>
                <a:lnTo>
                  <a:pt x="1150642" y="76050"/>
                </a:lnTo>
                <a:lnTo>
                  <a:pt x="1150642" y="402973"/>
                </a:lnTo>
                <a:lnTo>
                  <a:pt x="1144642" y="432504"/>
                </a:lnTo>
                <a:lnTo>
                  <a:pt x="1128303" y="456687"/>
                </a:lnTo>
                <a:lnTo>
                  <a:pt x="1104122" y="473026"/>
                </a:lnTo>
                <a:lnTo>
                  <a:pt x="1074592" y="479027"/>
                </a:lnTo>
                <a:lnTo>
                  <a:pt x="76050" y="479027"/>
                </a:lnTo>
                <a:lnTo>
                  <a:pt x="46520" y="473026"/>
                </a:lnTo>
                <a:lnTo>
                  <a:pt x="22339" y="456687"/>
                </a:lnTo>
                <a:lnTo>
                  <a:pt x="6000" y="432504"/>
                </a:lnTo>
                <a:lnTo>
                  <a:pt x="0" y="402973"/>
                </a:lnTo>
                <a:lnTo>
                  <a:pt x="0" y="76050"/>
                </a:lnTo>
                <a:lnTo>
                  <a:pt x="6000" y="46519"/>
                </a:lnTo>
                <a:lnTo>
                  <a:pt x="22339" y="22337"/>
                </a:lnTo>
                <a:lnTo>
                  <a:pt x="46520" y="6000"/>
                </a:lnTo>
                <a:lnTo>
                  <a:pt x="76050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object 42">
            <a:extLst>
              <a:ext uri="{FF2B5EF4-FFF2-40B4-BE49-F238E27FC236}">
                <a16:creationId xmlns:a16="http://schemas.microsoft.com/office/drawing/2014/main" id="{CF9425DE-73D1-461B-B7BA-488115A7602B}"/>
              </a:ext>
            </a:extLst>
          </p:cNvPr>
          <p:cNvSpPr/>
          <p:nvPr/>
        </p:nvSpPr>
        <p:spPr>
          <a:xfrm>
            <a:off x="8130384" y="5497634"/>
            <a:ext cx="1051327" cy="39183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Cyfryzacji i Informatyki (CI)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object 42">
            <a:extLst>
              <a:ext uri="{FF2B5EF4-FFF2-40B4-BE49-F238E27FC236}">
                <a16:creationId xmlns:a16="http://schemas.microsoft.com/office/drawing/2014/main" id="{E929F8C0-B6BA-41B6-95F2-EE76B44A14F0}"/>
              </a:ext>
            </a:extLst>
          </p:cNvPr>
          <p:cNvSpPr/>
          <p:nvPr/>
        </p:nvSpPr>
        <p:spPr>
          <a:xfrm>
            <a:off x="8133498" y="5931160"/>
            <a:ext cx="1055631" cy="497060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Zarządzania Zasobami Ludzkimi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(ZL)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object 154">
            <a:extLst>
              <a:ext uri="{FF2B5EF4-FFF2-40B4-BE49-F238E27FC236}">
                <a16:creationId xmlns:a16="http://schemas.microsoft.com/office/drawing/2014/main" id="{95034E39-F44D-42F5-B8C6-2E0E57583B88}"/>
              </a:ext>
            </a:extLst>
          </p:cNvPr>
          <p:cNvSpPr/>
          <p:nvPr/>
        </p:nvSpPr>
        <p:spPr>
          <a:xfrm>
            <a:off x="660201" y="4284302"/>
            <a:ext cx="1060770" cy="497651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7"/>
                </a:lnTo>
                <a:lnTo>
                  <a:pt x="1144638" y="46518"/>
                </a:lnTo>
                <a:lnTo>
                  <a:pt x="1150639" y="76048"/>
                </a:lnTo>
                <a:lnTo>
                  <a:pt x="1150639" y="402972"/>
                </a:lnTo>
                <a:lnTo>
                  <a:pt x="1144638" y="432503"/>
                </a:lnTo>
                <a:lnTo>
                  <a:pt x="1128301" y="456686"/>
                </a:lnTo>
                <a:lnTo>
                  <a:pt x="1104121" y="473025"/>
                </a:lnTo>
                <a:lnTo>
                  <a:pt x="1074592" y="479026"/>
                </a:lnTo>
                <a:lnTo>
                  <a:pt x="76046" y="479026"/>
                </a:lnTo>
                <a:lnTo>
                  <a:pt x="46517" y="473025"/>
                </a:lnTo>
                <a:lnTo>
                  <a:pt x="22337" y="456686"/>
                </a:lnTo>
                <a:lnTo>
                  <a:pt x="6000" y="432503"/>
                </a:lnTo>
                <a:lnTo>
                  <a:pt x="0" y="402972"/>
                </a:lnTo>
                <a:lnTo>
                  <a:pt x="0" y="76048"/>
                </a:lnTo>
                <a:lnTo>
                  <a:pt x="6000" y="46518"/>
                </a:lnTo>
                <a:lnTo>
                  <a:pt x="22337" y="22337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object 154">
            <a:extLst>
              <a:ext uri="{FF2B5EF4-FFF2-40B4-BE49-F238E27FC236}">
                <a16:creationId xmlns:a16="http://schemas.microsoft.com/office/drawing/2014/main" id="{0AA8BE03-2AC3-46CF-855F-FDC1D2EFABDB}"/>
              </a:ext>
            </a:extLst>
          </p:cNvPr>
          <p:cNvSpPr/>
          <p:nvPr/>
        </p:nvSpPr>
        <p:spPr>
          <a:xfrm>
            <a:off x="6811830" y="5006264"/>
            <a:ext cx="1067068" cy="949165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76046" y="0"/>
                </a:moveTo>
                <a:lnTo>
                  <a:pt x="1074592" y="0"/>
                </a:lnTo>
                <a:lnTo>
                  <a:pt x="1104121" y="6000"/>
                </a:lnTo>
                <a:lnTo>
                  <a:pt x="1128301" y="22337"/>
                </a:lnTo>
                <a:lnTo>
                  <a:pt x="1144638" y="46518"/>
                </a:lnTo>
                <a:lnTo>
                  <a:pt x="1150639" y="76048"/>
                </a:lnTo>
                <a:lnTo>
                  <a:pt x="1150639" y="402972"/>
                </a:lnTo>
                <a:lnTo>
                  <a:pt x="1144638" y="432503"/>
                </a:lnTo>
                <a:lnTo>
                  <a:pt x="1128301" y="456686"/>
                </a:lnTo>
                <a:lnTo>
                  <a:pt x="1104121" y="473025"/>
                </a:lnTo>
                <a:lnTo>
                  <a:pt x="1074592" y="479026"/>
                </a:lnTo>
                <a:lnTo>
                  <a:pt x="76046" y="479026"/>
                </a:lnTo>
                <a:lnTo>
                  <a:pt x="46517" y="473025"/>
                </a:lnTo>
                <a:lnTo>
                  <a:pt x="22337" y="456686"/>
                </a:lnTo>
                <a:lnTo>
                  <a:pt x="6000" y="432503"/>
                </a:lnTo>
                <a:lnTo>
                  <a:pt x="0" y="402972"/>
                </a:lnTo>
                <a:lnTo>
                  <a:pt x="0" y="76048"/>
                </a:lnTo>
                <a:lnTo>
                  <a:pt x="6000" y="46518"/>
                </a:lnTo>
                <a:lnTo>
                  <a:pt x="22337" y="22337"/>
                </a:lnTo>
                <a:lnTo>
                  <a:pt x="46517" y="6000"/>
                </a:lnTo>
                <a:lnTo>
                  <a:pt x="76046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object 110">
            <a:extLst>
              <a:ext uri="{FF2B5EF4-FFF2-40B4-BE49-F238E27FC236}">
                <a16:creationId xmlns:a16="http://schemas.microsoft.com/office/drawing/2014/main" id="{877D155A-091F-46B4-ADD3-AAA2CCF7FC4E}"/>
              </a:ext>
            </a:extLst>
          </p:cNvPr>
          <p:cNvSpPr/>
          <p:nvPr/>
        </p:nvSpPr>
        <p:spPr>
          <a:xfrm>
            <a:off x="6820710" y="5008889"/>
            <a:ext cx="1049308" cy="934829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L="12700" marR="5080" indent="-635" algn="ctr">
              <a:lnSpc>
                <a:spcPct val="150000"/>
              </a:lnSpc>
              <a:spcBef>
                <a:spcPts val="23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Europejskiego Funduszu Społecznego </a:t>
            </a:r>
          </a:p>
          <a:p>
            <a:pPr marL="12700" marR="5080" indent="-635" algn="ctr">
              <a:lnSpc>
                <a:spcPct val="150000"/>
              </a:lnSpc>
              <a:spcBef>
                <a:spcPts val="23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(FS)</a:t>
            </a:r>
          </a:p>
        </p:txBody>
      </p:sp>
      <p:sp>
        <p:nvSpPr>
          <p:cNvPr id="169" name="object 5">
            <a:extLst>
              <a:ext uri="{FF2B5EF4-FFF2-40B4-BE49-F238E27FC236}">
                <a16:creationId xmlns:a16="http://schemas.microsoft.com/office/drawing/2014/main" id="{5DECB51A-60E1-4266-9009-C94CBAF9076C}"/>
              </a:ext>
            </a:extLst>
          </p:cNvPr>
          <p:cNvSpPr/>
          <p:nvPr/>
        </p:nvSpPr>
        <p:spPr>
          <a:xfrm flipV="1">
            <a:off x="608410" y="3558832"/>
            <a:ext cx="45719" cy="1136993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48729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object 102">
            <a:extLst>
              <a:ext uri="{FF2B5EF4-FFF2-40B4-BE49-F238E27FC236}">
                <a16:creationId xmlns:a16="http://schemas.microsoft.com/office/drawing/2014/main" id="{629E7732-EAE9-441E-9D1A-4C2D6A07B3D9}"/>
              </a:ext>
            </a:extLst>
          </p:cNvPr>
          <p:cNvSpPr/>
          <p:nvPr/>
        </p:nvSpPr>
        <p:spPr>
          <a:xfrm flipH="1">
            <a:off x="7880063" y="5621775"/>
            <a:ext cx="59949" cy="806445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object 17"/>
          <p:cNvSpPr/>
          <p:nvPr/>
        </p:nvSpPr>
        <p:spPr>
          <a:xfrm flipH="1">
            <a:off x="9181311" y="6682333"/>
            <a:ext cx="78341" cy="273644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object 17"/>
          <p:cNvSpPr/>
          <p:nvPr/>
        </p:nvSpPr>
        <p:spPr>
          <a:xfrm flipH="1">
            <a:off x="9193299" y="7105012"/>
            <a:ext cx="69960" cy="273644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object 42"/>
          <p:cNvSpPr/>
          <p:nvPr/>
        </p:nvSpPr>
        <p:spPr>
          <a:xfrm>
            <a:off x="8129418" y="6910078"/>
            <a:ext cx="1053696" cy="410018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Biuro Zamiejscowe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w Częstochowie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(CZ)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object 110">
            <a:extLst>
              <a:ext uri="{FF2B5EF4-FFF2-40B4-BE49-F238E27FC236}">
                <a16:creationId xmlns:a16="http://schemas.microsoft.com/office/drawing/2014/main" id="{322B5C93-A017-4664-B131-E6D3F770871A}"/>
              </a:ext>
            </a:extLst>
          </p:cNvPr>
          <p:cNvSpPr/>
          <p:nvPr/>
        </p:nvSpPr>
        <p:spPr>
          <a:xfrm>
            <a:off x="6813181" y="6036874"/>
            <a:ext cx="1055523" cy="48350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</a:t>
            </a:r>
            <a:b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Inwestycji </a:t>
            </a:r>
          </a:p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(IW)</a:t>
            </a:r>
          </a:p>
        </p:txBody>
      </p:sp>
      <p:sp>
        <p:nvSpPr>
          <p:cNvPr id="198" name="object 42">
            <a:extLst>
              <a:ext uri="{FF2B5EF4-FFF2-40B4-BE49-F238E27FC236}">
                <a16:creationId xmlns:a16="http://schemas.microsoft.com/office/drawing/2014/main" id="{993AA00C-17EF-4D9D-ACB9-986307B82FDA}"/>
              </a:ext>
            </a:extLst>
          </p:cNvPr>
          <p:cNvSpPr/>
          <p:nvPr/>
        </p:nvSpPr>
        <p:spPr>
          <a:xfrm>
            <a:off x="8134387" y="5087270"/>
            <a:ext cx="1048181" cy="376571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Biuro </a:t>
            </a:r>
            <a:b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Kontroli </a:t>
            </a:r>
          </a:p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(BK)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object 188">
            <a:extLst>
              <a:ext uri="{FF2B5EF4-FFF2-40B4-BE49-F238E27FC236}">
                <a16:creationId xmlns:a16="http://schemas.microsoft.com/office/drawing/2014/main" id="{0F09B058-3239-4E71-B007-55E995F6FC97}"/>
              </a:ext>
            </a:extLst>
          </p:cNvPr>
          <p:cNvSpPr txBox="1"/>
          <p:nvPr/>
        </p:nvSpPr>
        <p:spPr>
          <a:xfrm>
            <a:off x="4402244" y="5208526"/>
            <a:ext cx="109023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object 67">
            <a:extLst>
              <a:ext uri="{FF2B5EF4-FFF2-40B4-BE49-F238E27FC236}">
                <a16:creationId xmlns:a16="http://schemas.microsoft.com/office/drawing/2014/main" id="{A610C75F-F009-49E6-B396-DDBBBA7671E6}"/>
              </a:ext>
            </a:extLst>
          </p:cNvPr>
          <p:cNvSpPr/>
          <p:nvPr/>
        </p:nvSpPr>
        <p:spPr>
          <a:xfrm>
            <a:off x="6813180" y="6034568"/>
            <a:ext cx="1057395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object 17"/>
          <p:cNvSpPr/>
          <p:nvPr/>
        </p:nvSpPr>
        <p:spPr>
          <a:xfrm flipH="1">
            <a:off x="9184041" y="5305459"/>
            <a:ext cx="78341" cy="273644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object 102">
            <a:extLst>
              <a:ext uri="{FF2B5EF4-FFF2-40B4-BE49-F238E27FC236}">
                <a16:creationId xmlns:a16="http://schemas.microsoft.com/office/drawing/2014/main" id="{629E7732-EAE9-441E-9D1A-4C2D6A07B3D9}"/>
              </a:ext>
            </a:extLst>
          </p:cNvPr>
          <p:cNvSpPr/>
          <p:nvPr/>
        </p:nvSpPr>
        <p:spPr>
          <a:xfrm flipH="1">
            <a:off x="7876277" y="6408094"/>
            <a:ext cx="54800" cy="787715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object 135"/>
          <p:cNvSpPr/>
          <p:nvPr/>
        </p:nvSpPr>
        <p:spPr>
          <a:xfrm>
            <a:off x="5467475" y="4365226"/>
            <a:ext cx="1106920" cy="705953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E78DB6"/>
          </a:solidFill>
        </p:spPr>
        <p:txBody>
          <a:bodyPr wrap="square" lIns="0" tIns="0" rIns="0" bIns="0" rtlCol="0"/>
          <a:lstStyle/>
          <a:p>
            <a:pPr marR="5080" indent="11113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Nadzoru Podmiotów Leczniczych i Ochrony Zdrowia </a:t>
            </a:r>
          </a:p>
          <a:p>
            <a:pPr marR="5080" indent="11113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(NZ)</a:t>
            </a:r>
          </a:p>
        </p:txBody>
      </p:sp>
      <p:sp>
        <p:nvSpPr>
          <p:cNvPr id="203" name="object 140"/>
          <p:cNvSpPr/>
          <p:nvPr/>
        </p:nvSpPr>
        <p:spPr>
          <a:xfrm>
            <a:off x="5461258" y="4355556"/>
            <a:ext cx="1112384" cy="700570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9" y="456690"/>
                </a:lnTo>
                <a:lnTo>
                  <a:pt x="46521" y="473029"/>
                </a:lnTo>
                <a:lnTo>
                  <a:pt x="76050" y="479030"/>
                </a:lnTo>
                <a:lnTo>
                  <a:pt x="1074593" y="479030"/>
                </a:lnTo>
                <a:lnTo>
                  <a:pt x="1104122" y="473029"/>
                </a:lnTo>
                <a:lnTo>
                  <a:pt x="1128303" y="456690"/>
                </a:lnTo>
                <a:lnTo>
                  <a:pt x="1144642" y="432508"/>
                </a:lnTo>
                <a:lnTo>
                  <a:pt x="1150642" y="402977"/>
                </a:lnTo>
                <a:lnTo>
                  <a:pt x="1150642" y="76053"/>
                </a:lnTo>
                <a:lnTo>
                  <a:pt x="1144642" y="46522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object 101"/>
          <p:cNvSpPr/>
          <p:nvPr/>
        </p:nvSpPr>
        <p:spPr>
          <a:xfrm>
            <a:off x="6583196" y="4581033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object 149"/>
          <p:cNvSpPr/>
          <p:nvPr/>
        </p:nvSpPr>
        <p:spPr>
          <a:xfrm>
            <a:off x="677731" y="3052951"/>
            <a:ext cx="1023246" cy="609446"/>
          </a:xfrm>
          <a:custGeom>
            <a:avLst/>
            <a:gdLst/>
            <a:ahLst/>
            <a:cxnLst/>
            <a:rect l="l" t="t" r="r" b="b"/>
            <a:pathLst>
              <a:path w="1151255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8"/>
                </a:lnTo>
                <a:lnTo>
                  <a:pt x="22337" y="456689"/>
                </a:lnTo>
                <a:lnTo>
                  <a:pt x="46517" y="473027"/>
                </a:lnTo>
                <a:lnTo>
                  <a:pt x="76046" y="479027"/>
                </a:lnTo>
                <a:lnTo>
                  <a:pt x="1074592" y="479027"/>
                </a:lnTo>
                <a:lnTo>
                  <a:pt x="1104121" y="473027"/>
                </a:lnTo>
                <a:lnTo>
                  <a:pt x="1128301" y="456689"/>
                </a:lnTo>
                <a:lnTo>
                  <a:pt x="1144638" y="432508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8E4C3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Departament Ochrony Środowiska, Ekologii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i Opłat Środowiskowych 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(OE)</a:t>
            </a:r>
          </a:p>
          <a:p>
            <a:pPr algn="ctr"/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object 17"/>
          <p:cNvSpPr/>
          <p:nvPr/>
        </p:nvSpPr>
        <p:spPr>
          <a:xfrm flipH="1">
            <a:off x="9260580" y="6799454"/>
            <a:ext cx="78341" cy="278952"/>
          </a:xfrm>
          <a:custGeom>
            <a:avLst/>
            <a:gdLst/>
            <a:ahLst/>
            <a:cxnLst/>
            <a:rect l="l" t="t" r="r" b="b"/>
            <a:pathLst>
              <a:path w="85725">
                <a:moveTo>
                  <a:pt x="85128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00549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object 42">
            <a:extLst>
              <a:ext uri="{FF2B5EF4-FFF2-40B4-BE49-F238E27FC236}">
                <a16:creationId xmlns:a16="http://schemas.microsoft.com/office/drawing/2014/main" id="{993AA00C-17EF-4D9D-ACB9-986307B82FDA}"/>
              </a:ext>
            </a:extLst>
          </p:cNvPr>
          <p:cNvSpPr/>
          <p:nvPr/>
        </p:nvSpPr>
        <p:spPr>
          <a:xfrm>
            <a:off x="9346017" y="6627435"/>
            <a:ext cx="1048181" cy="376571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50" y="0"/>
                </a:lnTo>
                <a:lnTo>
                  <a:pt x="46520" y="6000"/>
                </a:lnTo>
                <a:lnTo>
                  <a:pt x="22339" y="22337"/>
                </a:lnTo>
                <a:lnTo>
                  <a:pt x="6000" y="46519"/>
                </a:lnTo>
                <a:lnTo>
                  <a:pt x="0" y="76050"/>
                </a:lnTo>
                <a:lnTo>
                  <a:pt x="0" y="402973"/>
                </a:lnTo>
                <a:lnTo>
                  <a:pt x="6000" y="432504"/>
                </a:lnTo>
                <a:lnTo>
                  <a:pt x="22339" y="456687"/>
                </a:lnTo>
                <a:lnTo>
                  <a:pt x="46520" y="473026"/>
                </a:lnTo>
                <a:lnTo>
                  <a:pt x="76050" y="479027"/>
                </a:lnTo>
                <a:lnTo>
                  <a:pt x="1074592" y="479027"/>
                </a:lnTo>
                <a:lnTo>
                  <a:pt x="1104122" y="473026"/>
                </a:lnTo>
                <a:lnTo>
                  <a:pt x="1128303" y="456687"/>
                </a:lnTo>
                <a:lnTo>
                  <a:pt x="1144642" y="432504"/>
                </a:lnTo>
                <a:lnTo>
                  <a:pt x="1150642" y="402973"/>
                </a:lnTo>
                <a:lnTo>
                  <a:pt x="1150642" y="76050"/>
                </a:lnTo>
                <a:lnTo>
                  <a:pt x="1144642" y="46519"/>
                </a:lnTo>
                <a:lnTo>
                  <a:pt x="1128303" y="22337"/>
                </a:lnTo>
                <a:lnTo>
                  <a:pt x="1104122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FCBD79"/>
          </a:solid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Biuro </a:t>
            </a:r>
            <a:b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Bezpieczeństwa</a:t>
            </a:r>
          </a:p>
          <a:p>
            <a:pPr algn="ctr"/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(BO)</a:t>
            </a:r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object 110">
            <a:extLst>
              <a:ext uri="{FF2B5EF4-FFF2-40B4-BE49-F238E27FC236}">
                <a16:creationId xmlns:a16="http://schemas.microsoft.com/office/drawing/2014/main" id="{836AA54B-14F6-4CD9-95A5-9C715ED311A2}"/>
              </a:ext>
            </a:extLst>
          </p:cNvPr>
          <p:cNvSpPr/>
          <p:nvPr/>
        </p:nvSpPr>
        <p:spPr>
          <a:xfrm>
            <a:off x="6811819" y="6622658"/>
            <a:ext cx="1055523" cy="483504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2" y="0"/>
                </a:moveTo>
                <a:lnTo>
                  <a:pt x="76046" y="0"/>
                </a:lnTo>
                <a:lnTo>
                  <a:pt x="46517" y="6000"/>
                </a:lnTo>
                <a:lnTo>
                  <a:pt x="22337" y="22339"/>
                </a:lnTo>
                <a:lnTo>
                  <a:pt x="6000" y="46522"/>
                </a:lnTo>
                <a:lnTo>
                  <a:pt x="0" y="76053"/>
                </a:lnTo>
                <a:lnTo>
                  <a:pt x="0" y="402977"/>
                </a:lnTo>
                <a:lnTo>
                  <a:pt x="6000" y="432507"/>
                </a:lnTo>
                <a:lnTo>
                  <a:pt x="22337" y="456688"/>
                </a:lnTo>
                <a:lnTo>
                  <a:pt x="46517" y="473026"/>
                </a:lnTo>
                <a:lnTo>
                  <a:pt x="76046" y="479026"/>
                </a:lnTo>
                <a:lnTo>
                  <a:pt x="1074592" y="479026"/>
                </a:lnTo>
                <a:lnTo>
                  <a:pt x="1104121" y="473026"/>
                </a:lnTo>
                <a:lnTo>
                  <a:pt x="1128301" y="456688"/>
                </a:lnTo>
                <a:lnTo>
                  <a:pt x="1144638" y="432507"/>
                </a:lnTo>
                <a:lnTo>
                  <a:pt x="1150639" y="402977"/>
                </a:lnTo>
                <a:lnTo>
                  <a:pt x="1150639" y="76053"/>
                </a:lnTo>
                <a:lnTo>
                  <a:pt x="1144638" y="46522"/>
                </a:lnTo>
                <a:lnTo>
                  <a:pt x="1128301" y="22339"/>
                </a:lnTo>
                <a:lnTo>
                  <a:pt x="1104121" y="6000"/>
                </a:lnTo>
                <a:lnTo>
                  <a:pt x="1074592" y="0"/>
                </a:lnTo>
                <a:close/>
              </a:path>
            </a:pathLst>
          </a:custGeom>
          <a:solidFill>
            <a:srgbClr val="CCA5CD"/>
          </a:solidFill>
        </p:spPr>
        <p:txBody>
          <a:bodyPr wrap="square" lIns="0" tIns="0" rIns="0" bIns="0" rtlCol="0"/>
          <a:lstStyle/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Biuro Spraw Społecznych </a:t>
            </a:r>
          </a:p>
          <a:p>
            <a:pPr marR="5080" indent="12700" algn="ctr">
              <a:lnSpc>
                <a:spcPts val="1180"/>
              </a:lnSpc>
              <a:spcBef>
                <a:spcPts val="155"/>
              </a:spcBef>
            </a:pPr>
            <a:r>
              <a:rPr lang="pl-PL" sz="800" dirty="0">
                <a:latin typeface="Arial" panose="020B0604020202020204" pitchFamily="34" charset="0"/>
                <a:cs typeface="Arial" panose="020B0604020202020204" pitchFamily="34" charset="0"/>
              </a:rPr>
              <a:t>(BS)</a:t>
            </a:r>
          </a:p>
        </p:txBody>
      </p:sp>
      <p:cxnSp>
        <p:nvCxnSpPr>
          <p:cNvPr id="8" name="Łącznik prosty 7">
            <a:extLst>
              <a:ext uri="{FF2B5EF4-FFF2-40B4-BE49-F238E27FC236}">
                <a16:creationId xmlns:a16="http://schemas.microsoft.com/office/drawing/2014/main" id="{8DCDECED-AEED-4A58-9D62-204E6E2F0767}"/>
              </a:ext>
            </a:extLst>
          </p:cNvPr>
          <p:cNvCxnSpPr/>
          <p:nvPr/>
        </p:nvCxnSpPr>
        <p:spPr>
          <a:xfrm flipV="1">
            <a:off x="7932758" y="6934200"/>
            <a:ext cx="1567" cy="4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object 67">
            <a:extLst>
              <a:ext uri="{FF2B5EF4-FFF2-40B4-BE49-F238E27FC236}">
                <a16:creationId xmlns:a16="http://schemas.microsoft.com/office/drawing/2014/main" id="{A610C75F-F009-49E6-B396-DDBBBA7671E6}"/>
              </a:ext>
            </a:extLst>
          </p:cNvPr>
          <p:cNvSpPr/>
          <p:nvPr/>
        </p:nvSpPr>
        <p:spPr>
          <a:xfrm>
            <a:off x="6804783" y="6616273"/>
            <a:ext cx="1057395" cy="479425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76047" y="0"/>
                </a:moveTo>
                <a:lnTo>
                  <a:pt x="1074593" y="0"/>
                </a:lnTo>
                <a:lnTo>
                  <a:pt x="1104122" y="6000"/>
                </a:lnTo>
                <a:lnTo>
                  <a:pt x="1128302" y="22339"/>
                </a:lnTo>
                <a:lnTo>
                  <a:pt x="1144640" y="46522"/>
                </a:lnTo>
                <a:lnTo>
                  <a:pt x="1150640" y="76053"/>
                </a:lnTo>
                <a:lnTo>
                  <a:pt x="1150640" y="402977"/>
                </a:lnTo>
                <a:lnTo>
                  <a:pt x="1144640" y="432507"/>
                </a:lnTo>
                <a:lnTo>
                  <a:pt x="1128302" y="456689"/>
                </a:lnTo>
                <a:lnTo>
                  <a:pt x="1104122" y="473027"/>
                </a:lnTo>
                <a:lnTo>
                  <a:pt x="1074593" y="479027"/>
                </a:lnTo>
                <a:lnTo>
                  <a:pt x="76047" y="479027"/>
                </a:lnTo>
                <a:lnTo>
                  <a:pt x="46518" y="473027"/>
                </a:lnTo>
                <a:lnTo>
                  <a:pt x="22338" y="456689"/>
                </a:lnTo>
                <a:lnTo>
                  <a:pt x="6000" y="432507"/>
                </a:lnTo>
                <a:lnTo>
                  <a:pt x="0" y="402977"/>
                </a:lnTo>
                <a:lnTo>
                  <a:pt x="0" y="76053"/>
                </a:lnTo>
                <a:lnTo>
                  <a:pt x="6000" y="46522"/>
                </a:lnTo>
                <a:lnTo>
                  <a:pt x="22338" y="22339"/>
                </a:lnTo>
                <a:lnTo>
                  <a:pt x="46518" y="6000"/>
                </a:lnTo>
                <a:lnTo>
                  <a:pt x="76047" y="0"/>
                </a:lnTo>
                <a:close/>
              </a:path>
            </a:pathLst>
          </a:custGeom>
          <a:ln w="108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object 102">
            <a:extLst>
              <a:ext uri="{FF2B5EF4-FFF2-40B4-BE49-F238E27FC236}">
                <a16:creationId xmlns:a16="http://schemas.microsoft.com/office/drawing/2014/main" id="{629E7732-EAE9-441E-9D1A-4C2D6A07B3D9}"/>
              </a:ext>
            </a:extLst>
          </p:cNvPr>
          <p:cNvSpPr/>
          <p:nvPr/>
        </p:nvSpPr>
        <p:spPr>
          <a:xfrm flipH="1" flipV="1">
            <a:off x="7862177" y="6600244"/>
            <a:ext cx="78281" cy="261873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object 101">
            <a:extLst>
              <a:ext uri="{FF2B5EF4-FFF2-40B4-BE49-F238E27FC236}">
                <a16:creationId xmlns:a16="http://schemas.microsoft.com/office/drawing/2014/main" id="{3D71EE1E-F271-4D33-AA43-10E2BACA5D22}"/>
              </a:ext>
            </a:extLst>
          </p:cNvPr>
          <p:cNvSpPr/>
          <p:nvPr/>
        </p:nvSpPr>
        <p:spPr>
          <a:xfrm>
            <a:off x="6576388" y="5457825"/>
            <a:ext cx="48895" cy="0"/>
          </a:xfrm>
          <a:custGeom>
            <a:avLst/>
            <a:gdLst/>
            <a:ahLst/>
            <a:cxnLst/>
            <a:rect l="l" t="t" r="r" b="b"/>
            <a:pathLst>
              <a:path w="48895">
                <a:moveTo>
                  <a:pt x="48726" y="0"/>
                </a:moveTo>
                <a:lnTo>
                  <a:pt x="0" y="0"/>
                </a:lnTo>
              </a:path>
            </a:pathLst>
          </a:custGeom>
          <a:ln w="1799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 sz="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object 135">
            <a:extLst>
              <a:ext uri="{FF2B5EF4-FFF2-40B4-BE49-F238E27FC236}">
                <a16:creationId xmlns:a16="http://schemas.microsoft.com/office/drawing/2014/main" id="{65316793-4373-4EDB-8750-076349339130}"/>
              </a:ext>
            </a:extLst>
          </p:cNvPr>
          <p:cNvSpPr/>
          <p:nvPr/>
        </p:nvSpPr>
        <p:spPr>
          <a:xfrm>
            <a:off x="5512820" y="5218914"/>
            <a:ext cx="1057896" cy="519072"/>
          </a:xfrm>
          <a:custGeom>
            <a:avLst/>
            <a:gdLst/>
            <a:ahLst/>
            <a:cxnLst/>
            <a:rect l="l" t="t" r="r" b="b"/>
            <a:pathLst>
              <a:path w="1151254" h="479425">
                <a:moveTo>
                  <a:pt x="1074593" y="0"/>
                </a:moveTo>
                <a:lnTo>
                  <a:pt x="76050" y="0"/>
                </a:lnTo>
                <a:lnTo>
                  <a:pt x="46521" y="6000"/>
                </a:lnTo>
                <a:lnTo>
                  <a:pt x="22339" y="22339"/>
                </a:lnTo>
                <a:lnTo>
                  <a:pt x="6000" y="46521"/>
                </a:lnTo>
                <a:lnTo>
                  <a:pt x="0" y="76052"/>
                </a:lnTo>
                <a:lnTo>
                  <a:pt x="0" y="402976"/>
                </a:lnTo>
                <a:lnTo>
                  <a:pt x="6000" y="432507"/>
                </a:lnTo>
                <a:lnTo>
                  <a:pt x="22339" y="456688"/>
                </a:lnTo>
                <a:lnTo>
                  <a:pt x="46521" y="473026"/>
                </a:lnTo>
                <a:lnTo>
                  <a:pt x="76050" y="479026"/>
                </a:lnTo>
                <a:lnTo>
                  <a:pt x="1074593" y="479026"/>
                </a:lnTo>
                <a:lnTo>
                  <a:pt x="1104122" y="473026"/>
                </a:lnTo>
                <a:lnTo>
                  <a:pt x="1128303" y="456688"/>
                </a:lnTo>
                <a:lnTo>
                  <a:pt x="1144642" y="432507"/>
                </a:lnTo>
                <a:lnTo>
                  <a:pt x="1150642" y="402976"/>
                </a:lnTo>
                <a:lnTo>
                  <a:pt x="1150642" y="76052"/>
                </a:lnTo>
                <a:lnTo>
                  <a:pt x="1144642" y="46521"/>
                </a:lnTo>
                <a:lnTo>
                  <a:pt x="1128303" y="22339"/>
                </a:lnTo>
                <a:lnTo>
                  <a:pt x="1104122" y="6000"/>
                </a:lnTo>
                <a:lnTo>
                  <a:pt x="1074593" y="0"/>
                </a:lnTo>
                <a:close/>
              </a:path>
            </a:pathLst>
          </a:custGeom>
          <a:solidFill>
            <a:srgbClr val="E78DB6"/>
          </a:solidFill>
        </p:spPr>
        <p:txBody>
          <a:bodyPr wrap="square" lIns="0" tIns="0" rIns="0" bIns="0" rtlCol="0"/>
          <a:lstStyle/>
          <a:p>
            <a:pPr algn="ctr"/>
            <a:r>
              <a:rPr lang="pl-PL" sz="800">
                <a:latin typeface="Arial" panose="020B0604020202020204" pitchFamily="34" charset="0"/>
                <a:cs typeface="Arial" panose="020B0604020202020204" pitchFamily="34" charset="0"/>
              </a:rPr>
              <a:t>Biuro Regionalne Województwa Śląskiego w Brukseli (BR)</a:t>
            </a:r>
            <a:endParaRPr lang="pl-PL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6cf09b-cc61-4cb9-b6cd-8ef0e7ec351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4789561B26E1346878859980963432D" ma:contentTypeVersion="15" ma:contentTypeDescription="Utwórz nowy dokument." ma:contentTypeScope="" ma:versionID="2e50e0a1654a8443ca916d9268235be4">
  <xsd:schema xmlns:xsd="http://www.w3.org/2001/XMLSchema" xmlns:xs="http://www.w3.org/2001/XMLSchema" xmlns:p="http://schemas.microsoft.com/office/2006/metadata/properties" xmlns:ns3="7c6cf09b-cc61-4cb9-b6cd-8ef0e7ec3519" xmlns:ns4="6f0b49af-81dc-48d5-9933-dd0e604e99be" targetNamespace="http://schemas.microsoft.com/office/2006/metadata/properties" ma:root="true" ma:fieldsID="0c43a821be91411378ee894fcf861b23" ns3:_="" ns4:_="">
    <xsd:import namespace="7c6cf09b-cc61-4cb9-b6cd-8ef0e7ec3519"/>
    <xsd:import namespace="6f0b49af-81dc-48d5-9933-dd0e604e99b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6cf09b-cc61-4cb9-b6cd-8ef0e7ec35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0b49af-81dc-48d5-9933-dd0e604e99b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9E6D25-F900-4307-9ABB-F43BFB1A787F}">
  <ds:schemaRefs>
    <ds:schemaRef ds:uri="http://www.w3.org/XML/1998/namespace"/>
    <ds:schemaRef ds:uri="http://purl.org/dc/dcmitype/"/>
    <ds:schemaRef ds:uri="http://schemas.microsoft.com/office/2006/metadata/properties"/>
    <ds:schemaRef ds:uri="7c6cf09b-cc61-4cb9-b6cd-8ef0e7ec3519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6f0b49af-81dc-48d5-9933-dd0e604e99b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26915F5-E23D-4463-8786-86C5341D25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932B3E-E6FA-4B95-A127-190D25A7E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6cf09b-cc61-4cb9-b6cd-8ef0e7ec3519"/>
    <ds:schemaRef ds:uri="6f0b49af-81dc-48d5-9933-dd0e604e99b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315</Words>
  <Application>Microsoft Office PowerPoint</Application>
  <PresentationFormat>Niestandardowy</PresentationFormat>
  <Paragraphs>87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Aptifer Sans LT Pro</vt:lpstr>
      <vt:lpstr>Arial</vt:lpstr>
      <vt:lpstr>Calibri</vt:lpstr>
      <vt:lpstr>Office Theme</vt:lpstr>
      <vt:lpstr>Zarząd Województwa Śląskiego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2020-02-24T11:16:50Z</dcterms:created>
  <dcterms:modified xsi:type="dcterms:W3CDTF">2026-05-08T12:44:45Z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0x01010094789561B26E1346878859980963432D</vt:lpwstr>
  </property>
</Properties>
</file>