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9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2" y="1722560"/>
            <a:ext cx="0" cy="3342640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2261" y="1619409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7" y="2670669"/>
            <a:ext cx="45719" cy="2978162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464183" y="509660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64183" y="568656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3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26076" y="341669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26076" y="400664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6" y="1844293"/>
            <a:ext cx="0" cy="2162810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71548" y="315414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71548" y="31437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630807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630807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26023" y="48238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34780" y="540395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7105" y="539228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3" y="372391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71427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480219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651500" y="6608699"/>
            <a:ext cx="3829050" cy="0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684528" y="486970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8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7"/>
                </a:lnTo>
                <a:lnTo>
                  <a:pt x="46518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684528" y="486970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8" y="473026"/>
                </a:lnTo>
                <a:lnTo>
                  <a:pt x="22337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8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689003" y="60386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689003" y="60386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56633" y="4793799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46438" y="4794435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8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40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40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8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40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039244" y="2395662"/>
            <a:ext cx="0" cy="2069464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916870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916870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498361" y="352851"/>
            <a:ext cx="259016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Załącznik nr 2 do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załącznika do uchwały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53872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4"/>
            <a:ext cx="1151255" cy="55669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39864" y="42255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39864" y="42255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2074802" y="258721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074802" y="258721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074802" y="31771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2074802" y="31771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074802" y="376713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2074802" y="376713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485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 </a:t>
            </a:r>
            <a:r>
              <a:rPr sz="8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ts val="1190"/>
              </a:lnSpc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Elżbieta Stolorz-Krzisz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514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0360" y="4901373"/>
            <a:ext cx="10833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20094" y="2655029"/>
            <a:ext cx="1076771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Zdrowia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120094" y="3197366"/>
            <a:ext cx="1069340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Kartograﬁi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Gospodarki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Nieruchomościami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GK)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120094" y="3758750"/>
            <a:ext cx="102411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Planowania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Przestrzennego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(PP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4666" y="2469319"/>
            <a:ext cx="1118727" cy="654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   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15" algn="ctr">
              <a:lnSpc>
                <a:spcPts val="1195"/>
              </a:lnSpc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Karolina Kosowska-Raczek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89599" y="3177176"/>
            <a:ext cx="976513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065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Zamówień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Publicznych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(ZN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26166" y="5474900"/>
            <a:ext cx="999812" cy="3141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Bielsku-Białej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52652" y="4863959"/>
            <a:ext cx="1013460" cy="4497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80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Częstochowie  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7649228" y="3738041"/>
            <a:ext cx="1038385" cy="45653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Organizacji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ę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(O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778755" y="4937736"/>
            <a:ext cx="971749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Kadr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Płac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0303" y="5526709"/>
            <a:ext cx="1012266" cy="309637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Właścicielskiego (WN)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920517" y="5520115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755359" y="6036622"/>
            <a:ext cx="995146" cy="452047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Transportu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(KT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93141" y="2493202"/>
            <a:ext cx="940304" cy="450123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Zarządu  (ZS)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451917" y="4822488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Zintegrowanego Systemu  Zarządzania (ZSZ)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534467" y="3089514"/>
            <a:ext cx="811530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Prawnej 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Audytu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493141" y="4318637"/>
            <a:ext cx="926012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55399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Stanowisko ds. Bezpieczeństwa,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991120" y="6701556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09637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893811" y="3151549"/>
            <a:ext cx="1061720" cy="31547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R="5080" algn="ctr">
              <a:lnSpc>
                <a:spcPts val="1050"/>
              </a:lnSpc>
              <a:spcBef>
                <a:spcPts val="26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Środowiska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88123" y="4225553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920517" y="3706586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448209" y="4388484"/>
            <a:ext cx="71310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287</Words>
  <Application>Microsoft Office PowerPoint</Application>
  <PresentationFormat>Niestandardowy</PresentationFormat>
  <Paragraphs>54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 Theme</vt:lpstr>
      <vt:lpstr>Zarząd Województwa Śląskiego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created xsi:type="dcterms:W3CDTF">2020-02-24T11:16:50Z</dcterms:created>
  <dcterms:modified xsi:type="dcterms:W3CDTF">2020-03-04T10:14:03Z</dcterms:modified>
</cp:coreProperties>
</file>