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sldIdLst>
    <p:sldId id="256" r:id="rId2"/>
  </p:sldIdLst>
  <p:sldSz cx="10693400" cy="7562850"/>
  <p:notesSz cx="9926638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78" y="-8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9428853" y="0"/>
                </a:moveTo>
                <a:lnTo>
                  <a:pt x="179946" y="0"/>
                </a:lnTo>
                <a:lnTo>
                  <a:pt x="132251" y="6456"/>
                </a:lnTo>
                <a:lnTo>
                  <a:pt x="89306" y="24658"/>
                </a:lnTo>
                <a:lnTo>
                  <a:pt x="52858" y="52857"/>
                </a:lnTo>
                <a:lnTo>
                  <a:pt x="24659" y="89304"/>
                </a:lnTo>
                <a:lnTo>
                  <a:pt x="6456" y="132249"/>
                </a:lnTo>
                <a:lnTo>
                  <a:pt x="0" y="179945"/>
                </a:lnTo>
                <a:lnTo>
                  <a:pt x="0" y="1473634"/>
                </a:lnTo>
                <a:lnTo>
                  <a:pt x="6456" y="1521327"/>
                </a:lnTo>
                <a:lnTo>
                  <a:pt x="24659" y="1564272"/>
                </a:lnTo>
                <a:lnTo>
                  <a:pt x="52858" y="1600720"/>
                </a:lnTo>
                <a:lnTo>
                  <a:pt x="89306" y="1628920"/>
                </a:lnTo>
                <a:lnTo>
                  <a:pt x="132251" y="1647124"/>
                </a:lnTo>
                <a:lnTo>
                  <a:pt x="179946" y="1653580"/>
                </a:lnTo>
                <a:lnTo>
                  <a:pt x="9428853" y="1653580"/>
                </a:lnTo>
                <a:lnTo>
                  <a:pt x="9476547" y="1647124"/>
                </a:lnTo>
                <a:lnTo>
                  <a:pt x="9519493" y="1628920"/>
                </a:lnTo>
                <a:lnTo>
                  <a:pt x="9555940" y="1600720"/>
                </a:lnTo>
                <a:lnTo>
                  <a:pt x="9584140" y="1564272"/>
                </a:lnTo>
                <a:lnTo>
                  <a:pt x="9602343" y="1521327"/>
                </a:lnTo>
                <a:lnTo>
                  <a:pt x="9608799" y="1473634"/>
                </a:lnTo>
                <a:lnTo>
                  <a:pt x="9608799" y="179945"/>
                </a:lnTo>
                <a:lnTo>
                  <a:pt x="9602343" y="132249"/>
                </a:lnTo>
                <a:lnTo>
                  <a:pt x="9584140" y="89304"/>
                </a:lnTo>
                <a:lnTo>
                  <a:pt x="9555940" y="52857"/>
                </a:lnTo>
                <a:lnTo>
                  <a:pt x="9519493" y="24658"/>
                </a:lnTo>
                <a:lnTo>
                  <a:pt x="9476547" y="6456"/>
                </a:lnTo>
                <a:lnTo>
                  <a:pt x="9428853" y="0"/>
                </a:lnTo>
                <a:close/>
              </a:path>
            </a:pathLst>
          </a:custGeom>
          <a:solidFill>
            <a:srgbClr val="C2E2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8911" y="613026"/>
            <a:ext cx="9608820" cy="1654175"/>
          </a:xfrm>
          <a:custGeom>
            <a:avLst/>
            <a:gdLst/>
            <a:ahLst/>
            <a:cxnLst/>
            <a:rect l="l" t="t" r="r" b="b"/>
            <a:pathLst>
              <a:path w="9608820" h="1654175">
                <a:moveTo>
                  <a:pt x="179946" y="0"/>
                </a:moveTo>
                <a:lnTo>
                  <a:pt x="9428853" y="0"/>
                </a:lnTo>
                <a:lnTo>
                  <a:pt x="9476547" y="6456"/>
                </a:lnTo>
                <a:lnTo>
                  <a:pt x="9519493" y="24658"/>
                </a:lnTo>
                <a:lnTo>
                  <a:pt x="9555940" y="52857"/>
                </a:lnTo>
                <a:lnTo>
                  <a:pt x="9584140" y="89304"/>
                </a:lnTo>
                <a:lnTo>
                  <a:pt x="9602343" y="132249"/>
                </a:lnTo>
                <a:lnTo>
                  <a:pt x="9608799" y="179945"/>
                </a:lnTo>
                <a:lnTo>
                  <a:pt x="9608799" y="1473634"/>
                </a:lnTo>
                <a:lnTo>
                  <a:pt x="9602343" y="1521327"/>
                </a:lnTo>
                <a:lnTo>
                  <a:pt x="9584140" y="1564272"/>
                </a:lnTo>
                <a:lnTo>
                  <a:pt x="9555940" y="1600720"/>
                </a:lnTo>
                <a:lnTo>
                  <a:pt x="9519493" y="1628920"/>
                </a:lnTo>
                <a:lnTo>
                  <a:pt x="9476547" y="1647124"/>
                </a:lnTo>
                <a:lnTo>
                  <a:pt x="9428853" y="1653580"/>
                </a:lnTo>
                <a:lnTo>
                  <a:pt x="179946" y="1653580"/>
                </a:lnTo>
                <a:lnTo>
                  <a:pt x="132251" y="1647124"/>
                </a:lnTo>
                <a:lnTo>
                  <a:pt x="89306" y="1628920"/>
                </a:lnTo>
                <a:lnTo>
                  <a:pt x="52858" y="1600720"/>
                </a:lnTo>
                <a:lnTo>
                  <a:pt x="24659" y="1564272"/>
                </a:lnTo>
                <a:lnTo>
                  <a:pt x="6456" y="1521327"/>
                </a:lnTo>
                <a:lnTo>
                  <a:pt x="0" y="1473634"/>
                </a:lnTo>
                <a:lnTo>
                  <a:pt x="0" y="179945"/>
                </a:lnTo>
                <a:lnTo>
                  <a:pt x="6456" y="132249"/>
                </a:lnTo>
                <a:lnTo>
                  <a:pt x="24659" y="89304"/>
                </a:lnTo>
                <a:lnTo>
                  <a:pt x="52858" y="52857"/>
                </a:lnTo>
                <a:lnTo>
                  <a:pt x="89306" y="24658"/>
                </a:lnTo>
                <a:lnTo>
                  <a:pt x="132251" y="6456"/>
                </a:lnTo>
                <a:lnTo>
                  <a:pt x="179946" y="0"/>
                </a:lnTo>
                <a:close/>
              </a:path>
            </a:pathLst>
          </a:custGeom>
          <a:ln w="17999">
            <a:solidFill>
              <a:srgbClr val="71C9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71214" y="601672"/>
            <a:ext cx="2950971" cy="478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0" b="0" i="0">
                <a:solidFill>
                  <a:srgbClr val="006FBA"/>
                </a:solidFill>
                <a:latin typeface="Aptifer Sans LT Pro"/>
                <a:cs typeface="Aptifer Sans LT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20022" y="601672"/>
            <a:ext cx="7256842" cy="384078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sz="2400" dirty="0">
                <a:latin typeface="Arial" panose="020B0604020202020204" pitchFamily="34" charset="0"/>
                <a:cs typeface="Arial" panose="020B0604020202020204" pitchFamily="34" charset="0"/>
              </a:rPr>
              <a:t>Zarząd Województwa Śląskiego</a:t>
            </a:r>
          </a:p>
        </p:txBody>
      </p:sp>
      <p:sp>
        <p:nvSpPr>
          <p:cNvPr id="3" name="object 3"/>
          <p:cNvSpPr/>
          <p:nvPr/>
        </p:nvSpPr>
        <p:spPr>
          <a:xfrm>
            <a:off x="1277866" y="1422694"/>
            <a:ext cx="5547360" cy="0"/>
          </a:xfrm>
          <a:custGeom>
            <a:avLst/>
            <a:gdLst/>
            <a:ahLst/>
            <a:cxnLst/>
            <a:rect l="l" t="t" r="r" b="b"/>
            <a:pathLst>
              <a:path w="5547359">
                <a:moveTo>
                  <a:pt x="0" y="0"/>
                </a:moveTo>
                <a:lnTo>
                  <a:pt x="5547107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661638" y="1422698"/>
            <a:ext cx="0" cy="297180"/>
          </a:xfrm>
          <a:custGeom>
            <a:avLst/>
            <a:gdLst/>
            <a:ahLst/>
            <a:cxnLst/>
            <a:rect l="l" t="t" r="r" b="b"/>
            <a:pathLst>
              <a:path h="297180">
                <a:moveTo>
                  <a:pt x="0" y="0"/>
                </a:moveTo>
                <a:lnTo>
                  <a:pt x="0" y="296816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53182" y="27049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53182" y="329495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53182" y="388491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53182" y="4474871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53182" y="5064829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53182" y="1722560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9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01912" y="1722560"/>
            <a:ext cx="0" cy="3342640"/>
          </a:xfrm>
          <a:custGeom>
            <a:avLst/>
            <a:gdLst/>
            <a:ahLst/>
            <a:cxnLst/>
            <a:rect l="l" t="t" r="r" b="b"/>
            <a:pathLst>
              <a:path h="3342640">
                <a:moveTo>
                  <a:pt x="0" y="0"/>
                </a:moveTo>
                <a:lnTo>
                  <a:pt x="0" y="3342269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867393" y="3291307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8867393" y="388126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8867393" y="266317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867393" y="2663179"/>
            <a:ext cx="0" cy="1218565"/>
          </a:xfrm>
          <a:custGeom>
            <a:avLst/>
            <a:gdLst/>
            <a:ahLst/>
            <a:cxnLst/>
            <a:rect l="l" t="t" r="r" b="b"/>
            <a:pathLst>
              <a:path h="1218564">
                <a:moveTo>
                  <a:pt x="0" y="0"/>
                </a:moveTo>
                <a:lnTo>
                  <a:pt x="0" y="121808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7525131" y="387893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525131" y="564883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525131" y="3288981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525131" y="505887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85128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32261" y="1619409"/>
            <a:ext cx="673735" cy="4989830"/>
          </a:xfrm>
          <a:custGeom>
            <a:avLst/>
            <a:gdLst/>
            <a:ahLst/>
            <a:cxnLst/>
            <a:rect l="l" t="t" r="r" b="b"/>
            <a:pathLst>
              <a:path w="673735" h="4989830">
                <a:moveTo>
                  <a:pt x="0" y="0"/>
                </a:moveTo>
                <a:lnTo>
                  <a:pt x="5307" y="741452"/>
                </a:lnTo>
                <a:lnTo>
                  <a:pt x="673214" y="744519"/>
                </a:lnTo>
                <a:lnTo>
                  <a:pt x="673214" y="498929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403898" y="1434628"/>
            <a:ext cx="0" cy="304165"/>
          </a:xfrm>
          <a:custGeom>
            <a:avLst/>
            <a:gdLst/>
            <a:ahLst/>
            <a:cxnLst/>
            <a:rect l="l" t="t" r="r" b="b"/>
            <a:pathLst>
              <a:path h="304164">
                <a:moveTo>
                  <a:pt x="0" y="303775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 flipH="1">
            <a:off x="7479407" y="2670669"/>
            <a:ext cx="45719" cy="2978162"/>
          </a:xfrm>
          <a:custGeom>
            <a:avLst/>
            <a:gdLst/>
            <a:ahLst/>
            <a:cxnLst/>
            <a:rect l="l" t="t" r="r" b="b"/>
            <a:pathLst>
              <a:path h="3568700">
                <a:moveTo>
                  <a:pt x="0" y="3568137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525127" y="267066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82547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7525127" y="4468913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86852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1380189" y="0"/>
                </a:moveTo>
                <a:lnTo>
                  <a:pt x="59763" y="0"/>
                </a:lnTo>
                <a:lnTo>
                  <a:pt x="36559" y="4715"/>
                </a:lnTo>
                <a:lnTo>
                  <a:pt x="17556" y="17554"/>
                </a:lnTo>
                <a:lnTo>
                  <a:pt x="4716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6" y="339877"/>
                </a:lnTo>
                <a:lnTo>
                  <a:pt x="17556" y="358877"/>
                </a:lnTo>
                <a:lnTo>
                  <a:pt x="36559" y="371715"/>
                </a:lnTo>
                <a:lnTo>
                  <a:pt x="59763" y="376430"/>
                </a:lnTo>
                <a:lnTo>
                  <a:pt x="1380189" y="376430"/>
                </a:lnTo>
                <a:lnTo>
                  <a:pt x="1403392" y="371715"/>
                </a:lnTo>
                <a:lnTo>
                  <a:pt x="1422393" y="358877"/>
                </a:lnTo>
                <a:lnTo>
                  <a:pt x="1435231" y="339877"/>
                </a:lnTo>
                <a:lnTo>
                  <a:pt x="1439946" y="316674"/>
                </a:lnTo>
                <a:lnTo>
                  <a:pt x="1439946" y="59759"/>
                </a:lnTo>
                <a:lnTo>
                  <a:pt x="1435231" y="36556"/>
                </a:lnTo>
                <a:lnTo>
                  <a:pt x="1422393" y="17554"/>
                </a:lnTo>
                <a:lnTo>
                  <a:pt x="1403392" y="4715"/>
                </a:lnTo>
                <a:lnTo>
                  <a:pt x="1380189" y="0"/>
                </a:lnTo>
                <a:close/>
              </a:path>
            </a:pathLst>
          </a:custGeom>
          <a:solidFill>
            <a:srgbClr val="006FBA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315178" y="1242975"/>
            <a:ext cx="1440180" cy="515832"/>
          </a:xfrm>
          <a:custGeom>
            <a:avLst/>
            <a:gdLst/>
            <a:ahLst/>
            <a:cxnLst/>
            <a:rect l="l" t="t" r="r" b="b"/>
            <a:pathLst>
              <a:path w="1440179" h="376555">
                <a:moveTo>
                  <a:pt x="59763" y="0"/>
                </a:moveTo>
                <a:lnTo>
                  <a:pt x="1380189" y="0"/>
                </a:lnTo>
                <a:lnTo>
                  <a:pt x="1403392" y="4715"/>
                </a:lnTo>
                <a:lnTo>
                  <a:pt x="1422393" y="17554"/>
                </a:lnTo>
                <a:lnTo>
                  <a:pt x="1435231" y="36556"/>
                </a:lnTo>
                <a:lnTo>
                  <a:pt x="1439946" y="59759"/>
                </a:lnTo>
                <a:lnTo>
                  <a:pt x="1439946" y="316674"/>
                </a:lnTo>
                <a:lnTo>
                  <a:pt x="1435231" y="339877"/>
                </a:lnTo>
                <a:lnTo>
                  <a:pt x="1422393" y="358877"/>
                </a:lnTo>
                <a:lnTo>
                  <a:pt x="1403392" y="371715"/>
                </a:lnTo>
                <a:lnTo>
                  <a:pt x="1380189" y="376430"/>
                </a:lnTo>
                <a:lnTo>
                  <a:pt x="59763" y="376430"/>
                </a:lnTo>
                <a:lnTo>
                  <a:pt x="36559" y="371715"/>
                </a:lnTo>
                <a:lnTo>
                  <a:pt x="17556" y="358877"/>
                </a:lnTo>
                <a:lnTo>
                  <a:pt x="4716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6" y="36556"/>
                </a:lnTo>
                <a:lnTo>
                  <a:pt x="17556" y="17554"/>
                </a:lnTo>
                <a:lnTo>
                  <a:pt x="36559" y="4715"/>
                </a:lnTo>
                <a:lnTo>
                  <a:pt x="5976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82402" y="1230835"/>
            <a:ext cx="1334135" cy="55143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42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Marszałek Województwa Śląskiego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42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Jakub Chełstowski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464183" y="4506641"/>
            <a:ext cx="141605" cy="0"/>
          </a:xfrm>
          <a:custGeom>
            <a:avLst/>
            <a:gdLst/>
            <a:ahLst/>
            <a:cxnLst/>
            <a:rect l="l" t="t" r="r" b="b"/>
            <a:pathLst>
              <a:path w="141604">
                <a:moveTo>
                  <a:pt x="0" y="0"/>
                </a:moveTo>
                <a:lnTo>
                  <a:pt x="141296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296225" y="5096601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464183" y="5686562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026076" y="2826729"/>
            <a:ext cx="88171" cy="45719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026076" y="18442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4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026075" y="1844293"/>
            <a:ext cx="45719" cy="982437"/>
          </a:xfrm>
          <a:custGeom>
            <a:avLst/>
            <a:gdLst/>
            <a:ahLst/>
            <a:cxnLst/>
            <a:rect l="l" t="t" r="r" b="b"/>
            <a:pathLst>
              <a:path h="2162810">
                <a:moveTo>
                  <a:pt x="0" y="0"/>
                </a:moveTo>
                <a:lnTo>
                  <a:pt x="0" y="2162355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1277862" y="1422698"/>
            <a:ext cx="0" cy="111760"/>
          </a:xfrm>
          <a:custGeom>
            <a:avLst/>
            <a:gdLst/>
            <a:ahLst/>
            <a:cxnLst/>
            <a:rect l="l" t="t" r="r" b="b"/>
            <a:pathLst>
              <a:path h="111759">
                <a:moveTo>
                  <a:pt x="0" y="111643"/>
                </a:moveTo>
                <a:lnTo>
                  <a:pt x="0" y="0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7571548" y="315414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7571548" y="31437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7582179" y="2482452"/>
            <a:ext cx="1151255" cy="630807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3"/>
                </a:lnTo>
                <a:lnTo>
                  <a:pt x="4715" y="36554"/>
                </a:lnTo>
                <a:lnTo>
                  <a:pt x="0" y="59759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5"/>
                </a:lnTo>
                <a:lnTo>
                  <a:pt x="1145927" y="339873"/>
                </a:lnTo>
                <a:lnTo>
                  <a:pt x="1150642" y="316669"/>
                </a:lnTo>
                <a:lnTo>
                  <a:pt x="1150642" y="59759"/>
                </a:lnTo>
                <a:lnTo>
                  <a:pt x="1145927" y="36554"/>
                </a:lnTo>
                <a:lnTo>
                  <a:pt x="1133088" y="17553"/>
                </a:lnTo>
                <a:lnTo>
                  <a:pt x="1114086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F5821F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7582179" y="2482452"/>
            <a:ext cx="1151255" cy="630807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4"/>
                </a:lnTo>
                <a:lnTo>
                  <a:pt x="1133088" y="17553"/>
                </a:lnTo>
                <a:lnTo>
                  <a:pt x="1145927" y="36554"/>
                </a:lnTo>
                <a:lnTo>
                  <a:pt x="1150642" y="59759"/>
                </a:lnTo>
                <a:lnTo>
                  <a:pt x="1150642" y="316669"/>
                </a:lnTo>
                <a:lnTo>
                  <a:pt x="1145927" y="339873"/>
                </a:lnTo>
                <a:lnTo>
                  <a:pt x="1133088" y="358875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9"/>
                </a:lnTo>
                <a:lnTo>
                  <a:pt x="4715" y="36554"/>
                </a:lnTo>
                <a:lnTo>
                  <a:pt x="17554" y="17553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626023" y="483826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7626023" y="482384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4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7634780" y="540395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7637105" y="539228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7599193" y="372391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9" y="456687"/>
                </a:lnTo>
                <a:lnTo>
                  <a:pt x="46520" y="473026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6"/>
                </a:lnTo>
                <a:lnTo>
                  <a:pt x="1128303" y="456687"/>
                </a:lnTo>
                <a:lnTo>
                  <a:pt x="1144642" y="432505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Administracji i Logistyki (AL)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7599190" y="371427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3"/>
                </a:lnTo>
                <a:lnTo>
                  <a:pt x="1144642" y="432505"/>
                </a:lnTo>
                <a:lnTo>
                  <a:pt x="1128303" y="456687"/>
                </a:lnTo>
                <a:lnTo>
                  <a:pt x="1104122" y="473026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6"/>
                </a:lnTo>
                <a:lnTo>
                  <a:pt x="22339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7619596" y="427914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1"/>
                </a:lnTo>
                <a:lnTo>
                  <a:pt x="46520" y="473030"/>
                </a:lnTo>
                <a:lnTo>
                  <a:pt x="76050" y="479031"/>
                </a:lnTo>
                <a:lnTo>
                  <a:pt x="1074592" y="479031"/>
                </a:lnTo>
                <a:lnTo>
                  <a:pt x="1104122" y="473030"/>
                </a:lnTo>
                <a:lnTo>
                  <a:pt x="1128303" y="456691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40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CBD79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619596" y="425876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40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91"/>
                </a:lnTo>
                <a:lnTo>
                  <a:pt x="1104122" y="473030"/>
                </a:lnTo>
                <a:lnTo>
                  <a:pt x="1074592" y="479031"/>
                </a:lnTo>
                <a:lnTo>
                  <a:pt x="76050" y="479031"/>
                </a:lnTo>
                <a:lnTo>
                  <a:pt x="46520" y="473030"/>
                </a:lnTo>
                <a:lnTo>
                  <a:pt x="22339" y="456691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40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464183" y="6276523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>
                <a:moveTo>
                  <a:pt x="0" y="0"/>
                </a:moveTo>
                <a:lnTo>
                  <a:pt x="33576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651500" y="6608699"/>
            <a:ext cx="0" cy="160655"/>
          </a:xfrm>
          <a:custGeom>
            <a:avLst/>
            <a:gdLst/>
            <a:ahLst/>
            <a:cxnLst/>
            <a:rect l="l" t="t" r="r" b="b"/>
            <a:pathLst>
              <a:path h="160654">
                <a:moveTo>
                  <a:pt x="0" y="0"/>
                </a:moveTo>
                <a:lnTo>
                  <a:pt x="0" y="160253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970475" y="6615071"/>
            <a:ext cx="0" cy="154305"/>
          </a:xfrm>
          <a:custGeom>
            <a:avLst/>
            <a:gdLst/>
            <a:ahLst/>
            <a:cxnLst/>
            <a:rect l="l" t="t" r="r" b="b"/>
            <a:pathLst>
              <a:path h="154304">
                <a:moveTo>
                  <a:pt x="0" y="0"/>
                </a:moveTo>
                <a:lnTo>
                  <a:pt x="0" y="15388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6480219" y="6608699"/>
            <a:ext cx="0" cy="162560"/>
          </a:xfrm>
          <a:custGeom>
            <a:avLst/>
            <a:gdLst/>
            <a:ahLst/>
            <a:cxnLst/>
            <a:rect l="l" t="t" r="r" b="b"/>
            <a:pathLst>
              <a:path h="162559">
                <a:moveTo>
                  <a:pt x="0" y="0"/>
                </a:moveTo>
                <a:lnTo>
                  <a:pt x="0" y="16251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2651500" y="6608699"/>
            <a:ext cx="3829050" cy="0"/>
          </a:xfrm>
          <a:custGeom>
            <a:avLst/>
            <a:gdLst/>
            <a:ahLst/>
            <a:cxnLst/>
            <a:rect l="l" t="t" r="r" b="b"/>
            <a:pathLst>
              <a:path w="3829050">
                <a:moveTo>
                  <a:pt x="0" y="0"/>
                </a:moveTo>
                <a:lnTo>
                  <a:pt x="3828718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5242586" y="6608699"/>
            <a:ext cx="0" cy="162560"/>
          </a:xfrm>
          <a:custGeom>
            <a:avLst/>
            <a:gdLst/>
            <a:ahLst/>
            <a:cxnLst/>
            <a:rect l="l" t="t" r="r" b="b"/>
            <a:pathLst>
              <a:path h="162559">
                <a:moveTo>
                  <a:pt x="0" y="0"/>
                </a:moveTo>
                <a:lnTo>
                  <a:pt x="0" y="162518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370809" y="54470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3370809" y="544705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4689003" y="54665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0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20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4689003" y="54665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0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20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4689003" y="603865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4689003" y="603865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373188" y="248888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9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39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3356633" y="4793799"/>
            <a:ext cx="1151255" cy="600397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346438" y="4794435"/>
            <a:ext cx="1151255" cy="599761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90"/>
                </a:lnTo>
                <a:lnTo>
                  <a:pt x="1104122" y="473029"/>
                </a:lnTo>
                <a:lnTo>
                  <a:pt x="1074593" y="479030"/>
                </a:lnTo>
                <a:lnTo>
                  <a:pt x="76050" y="479030"/>
                </a:lnTo>
                <a:lnTo>
                  <a:pt x="46521" y="473029"/>
                </a:lnTo>
                <a:lnTo>
                  <a:pt x="22339" y="456690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1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7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7"/>
                </a:lnTo>
                <a:lnTo>
                  <a:pt x="1150640" y="402977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373188" y="307884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7"/>
                </a:lnTo>
                <a:lnTo>
                  <a:pt x="1144640" y="432507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8" y="456687"/>
                </a:lnTo>
                <a:lnTo>
                  <a:pt x="46518" y="473026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6"/>
                </a:lnTo>
                <a:lnTo>
                  <a:pt x="1128302" y="456687"/>
                </a:lnTo>
                <a:lnTo>
                  <a:pt x="1144640" y="432504"/>
                </a:lnTo>
                <a:lnTo>
                  <a:pt x="1150640" y="402973"/>
                </a:lnTo>
                <a:lnTo>
                  <a:pt x="1150640" y="76050"/>
                </a:lnTo>
                <a:lnTo>
                  <a:pt x="1144640" y="46519"/>
                </a:lnTo>
                <a:lnTo>
                  <a:pt x="1128302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373188" y="36688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37"/>
                </a:lnTo>
                <a:lnTo>
                  <a:pt x="1144640" y="46519"/>
                </a:lnTo>
                <a:lnTo>
                  <a:pt x="1150640" y="76050"/>
                </a:lnTo>
                <a:lnTo>
                  <a:pt x="1150640" y="402973"/>
                </a:lnTo>
                <a:lnTo>
                  <a:pt x="1144640" y="432504"/>
                </a:lnTo>
                <a:lnTo>
                  <a:pt x="1128302" y="456687"/>
                </a:lnTo>
                <a:lnTo>
                  <a:pt x="1104122" y="473026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6"/>
                </a:lnTo>
                <a:lnTo>
                  <a:pt x="22338" y="456687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8" y="22337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3373188" y="425876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47" y="0"/>
                </a:lnTo>
                <a:lnTo>
                  <a:pt x="46518" y="6000"/>
                </a:lnTo>
                <a:lnTo>
                  <a:pt x="22338" y="22340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8" y="456689"/>
                </a:lnTo>
                <a:lnTo>
                  <a:pt x="46518" y="473027"/>
                </a:lnTo>
                <a:lnTo>
                  <a:pt x="76047" y="479027"/>
                </a:lnTo>
                <a:lnTo>
                  <a:pt x="1074593" y="479027"/>
                </a:lnTo>
                <a:lnTo>
                  <a:pt x="1104122" y="473027"/>
                </a:lnTo>
                <a:lnTo>
                  <a:pt x="1128302" y="456689"/>
                </a:lnTo>
                <a:lnTo>
                  <a:pt x="1144640" y="432508"/>
                </a:lnTo>
                <a:lnTo>
                  <a:pt x="1150640" y="402977"/>
                </a:lnTo>
                <a:lnTo>
                  <a:pt x="1150640" y="76053"/>
                </a:lnTo>
                <a:lnTo>
                  <a:pt x="1144640" y="46522"/>
                </a:lnTo>
                <a:lnTo>
                  <a:pt x="1128302" y="22340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3373188" y="425876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7" y="0"/>
                </a:moveTo>
                <a:lnTo>
                  <a:pt x="1074593" y="0"/>
                </a:lnTo>
                <a:lnTo>
                  <a:pt x="1104122" y="6000"/>
                </a:lnTo>
                <a:lnTo>
                  <a:pt x="1128302" y="22340"/>
                </a:lnTo>
                <a:lnTo>
                  <a:pt x="1144640" y="46522"/>
                </a:lnTo>
                <a:lnTo>
                  <a:pt x="1150640" y="76053"/>
                </a:lnTo>
                <a:lnTo>
                  <a:pt x="1150640" y="402977"/>
                </a:lnTo>
                <a:lnTo>
                  <a:pt x="1144640" y="432508"/>
                </a:lnTo>
                <a:lnTo>
                  <a:pt x="1128302" y="456689"/>
                </a:lnTo>
                <a:lnTo>
                  <a:pt x="1104122" y="473027"/>
                </a:lnTo>
                <a:lnTo>
                  <a:pt x="1074593" y="479027"/>
                </a:lnTo>
                <a:lnTo>
                  <a:pt x="76047" y="479027"/>
                </a:lnTo>
                <a:lnTo>
                  <a:pt x="46518" y="473027"/>
                </a:lnTo>
                <a:lnTo>
                  <a:pt x="22338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8" y="22340"/>
                </a:lnTo>
                <a:lnTo>
                  <a:pt x="46518" y="6000"/>
                </a:lnTo>
                <a:lnTo>
                  <a:pt x="76047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3382402" y="5979787"/>
            <a:ext cx="1151255" cy="53829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8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3380519" y="5984153"/>
            <a:ext cx="1151255" cy="53342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8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7"/>
                </a:lnTo>
                <a:lnTo>
                  <a:pt x="1144642" y="432508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8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6185731" y="1966106"/>
            <a:ext cx="0" cy="367030"/>
          </a:xfrm>
          <a:custGeom>
            <a:avLst/>
            <a:gdLst/>
            <a:ahLst/>
            <a:cxnLst/>
            <a:rect l="l" t="t" r="r" b="b"/>
            <a:pathLst>
              <a:path h="367030">
                <a:moveTo>
                  <a:pt x="0" y="0"/>
                </a:moveTo>
                <a:lnTo>
                  <a:pt x="0" y="366927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185731" y="2395662"/>
            <a:ext cx="0" cy="2165985"/>
          </a:xfrm>
          <a:custGeom>
            <a:avLst/>
            <a:gdLst/>
            <a:ahLst/>
            <a:cxnLst/>
            <a:rect l="l" t="t" r="r" b="b"/>
            <a:pathLst>
              <a:path h="2165985">
                <a:moveTo>
                  <a:pt x="0" y="0"/>
                </a:moveTo>
                <a:lnTo>
                  <a:pt x="0" y="2165962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6039244" y="1904893"/>
            <a:ext cx="0" cy="428625"/>
          </a:xfrm>
          <a:custGeom>
            <a:avLst/>
            <a:gdLst/>
            <a:ahLst/>
            <a:cxnLst/>
            <a:rect l="l" t="t" r="r" b="b"/>
            <a:pathLst>
              <a:path h="428625">
                <a:moveTo>
                  <a:pt x="0" y="0"/>
                </a:moveTo>
                <a:lnTo>
                  <a:pt x="0" y="428141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object 81"/>
          <p:cNvSpPr/>
          <p:nvPr/>
        </p:nvSpPr>
        <p:spPr>
          <a:xfrm flipH="1">
            <a:off x="5993525" y="2395661"/>
            <a:ext cx="45719" cy="2633895"/>
          </a:xfrm>
          <a:custGeom>
            <a:avLst/>
            <a:gdLst/>
            <a:ahLst/>
            <a:cxnLst/>
            <a:rect l="l" t="t" r="r" b="b"/>
            <a:pathLst>
              <a:path h="2069464">
                <a:moveTo>
                  <a:pt x="0" y="0"/>
                </a:moveTo>
                <a:lnTo>
                  <a:pt x="0" y="2069406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19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9"/>
                </a:lnTo>
                <a:lnTo>
                  <a:pt x="46519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object 83"/>
          <p:cNvSpPr/>
          <p:nvPr/>
        </p:nvSpPr>
        <p:spPr>
          <a:xfrm>
            <a:off x="3397413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19" y="473027"/>
                </a:lnTo>
                <a:lnTo>
                  <a:pt x="22337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9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2135822" y="6686679"/>
            <a:ext cx="1151255" cy="480462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9" y="456689"/>
                </a:lnTo>
                <a:lnTo>
                  <a:pt x="46520" y="473027"/>
                </a:lnTo>
                <a:lnTo>
                  <a:pt x="76050" y="479027"/>
                </a:lnTo>
                <a:lnTo>
                  <a:pt x="1074592" y="479027"/>
                </a:lnTo>
                <a:lnTo>
                  <a:pt x="1104122" y="473027"/>
                </a:lnTo>
                <a:lnTo>
                  <a:pt x="1128303" y="456689"/>
                </a:lnTo>
                <a:lnTo>
                  <a:pt x="1144642" y="432507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2135822" y="668667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2"/>
                </a:lnTo>
                <a:lnTo>
                  <a:pt x="1150642" y="76053"/>
                </a:lnTo>
                <a:lnTo>
                  <a:pt x="1150642" y="402977"/>
                </a:lnTo>
                <a:lnTo>
                  <a:pt x="1144642" y="432507"/>
                </a:lnTo>
                <a:lnTo>
                  <a:pt x="1128303" y="456689"/>
                </a:lnTo>
                <a:lnTo>
                  <a:pt x="1104122" y="473027"/>
                </a:lnTo>
                <a:lnTo>
                  <a:pt x="1074592" y="479027"/>
                </a:lnTo>
                <a:lnTo>
                  <a:pt x="76050" y="479027"/>
                </a:lnTo>
                <a:lnTo>
                  <a:pt x="46520" y="473027"/>
                </a:lnTo>
                <a:lnTo>
                  <a:pt x="22339" y="456689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5916870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5916870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2"/>
                </a:lnTo>
                <a:lnTo>
                  <a:pt x="1144642" y="432503"/>
                </a:lnTo>
                <a:lnTo>
                  <a:pt x="1128303" y="456686"/>
                </a:lnTo>
                <a:lnTo>
                  <a:pt x="1104122" y="473025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5"/>
                </a:lnTo>
                <a:lnTo>
                  <a:pt x="22339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48"/>
                </a:lnTo>
                <a:lnTo>
                  <a:pt x="1144642" y="46518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84D0F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655282" y="668771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8"/>
                </a:lnTo>
                <a:lnTo>
                  <a:pt x="1150642" y="76048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48"/>
                </a:lnTo>
                <a:lnTo>
                  <a:pt x="6000" y="46518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6824973" y="1422694"/>
            <a:ext cx="0" cy="355600"/>
          </a:xfrm>
          <a:custGeom>
            <a:avLst/>
            <a:gdLst/>
            <a:ahLst/>
            <a:cxnLst/>
            <a:rect l="l" t="t" r="r" b="b"/>
            <a:pathLst>
              <a:path h="355600">
                <a:moveTo>
                  <a:pt x="0" y="0"/>
                </a:moveTo>
                <a:lnTo>
                  <a:pt x="0" y="355194"/>
                </a:lnTo>
              </a:path>
            </a:pathLst>
          </a:custGeom>
          <a:ln w="35999">
            <a:solidFill>
              <a:srgbClr val="006FBA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185743" y="279174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6185743" y="338170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6185743" y="3971664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6185735" y="4561625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523828" y="271752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4523828" y="3307484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523828" y="3897446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644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object 98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6" y="0"/>
                </a:moveTo>
                <a:lnTo>
                  <a:pt x="59761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4"/>
                </a:lnTo>
                <a:lnTo>
                  <a:pt x="4715" y="339877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61" y="376430"/>
                </a:lnTo>
                <a:lnTo>
                  <a:pt x="1090886" y="376430"/>
                </a:lnTo>
                <a:lnTo>
                  <a:pt x="1114088" y="371715"/>
                </a:lnTo>
                <a:lnTo>
                  <a:pt x="1133089" y="358877"/>
                </a:lnTo>
                <a:lnTo>
                  <a:pt x="1145927" y="339877"/>
                </a:lnTo>
                <a:lnTo>
                  <a:pt x="1150642" y="316674"/>
                </a:lnTo>
                <a:lnTo>
                  <a:pt x="1150642" y="59759"/>
                </a:lnTo>
                <a:lnTo>
                  <a:pt x="1145927" y="36556"/>
                </a:lnTo>
                <a:lnTo>
                  <a:pt x="1133089" y="17554"/>
                </a:lnTo>
                <a:lnTo>
                  <a:pt x="1114088" y="4715"/>
                </a:lnTo>
                <a:lnTo>
                  <a:pt x="1090886" y="0"/>
                </a:lnTo>
                <a:close/>
              </a:path>
            </a:pathLst>
          </a:custGeom>
          <a:solidFill>
            <a:srgbClr val="ED2E8C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9" name="object 99"/>
          <p:cNvSpPr/>
          <p:nvPr/>
        </p:nvSpPr>
        <p:spPr>
          <a:xfrm>
            <a:off x="4839864" y="1716673"/>
            <a:ext cx="1151255" cy="533122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61" y="0"/>
                </a:moveTo>
                <a:lnTo>
                  <a:pt x="1090886" y="0"/>
                </a:lnTo>
                <a:lnTo>
                  <a:pt x="1114088" y="4715"/>
                </a:lnTo>
                <a:lnTo>
                  <a:pt x="1133089" y="17554"/>
                </a:lnTo>
                <a:lnTo>
                  <a:pt x="1145927" y="36556"/>
                </a:lnTo>
                <a:lnTo>
                  <a:pt x="1150642" y="59759"/>
                </a:lnTo>
                <a:lnTo>
                  <a:pt x="1150642" y="316674"/>
                </a:lnTo>
                <a:lnTo>
                  <a:pt x="1145927" y="339877"/>
                </a:lnTo>
                <a:lnTo>
                  <a:pt x="1133089" y="358877"/>
                </a:lnTo>
                <a:lnTo>
                  <a:pt x="1114088" y="371715"/>
                </a:lnTo>
                <a:lnTo>
                  <a:pt x="1090886" y="376430"/>
                </a:lnTo>
                <a:lnTo>
                  <a:pt x="59761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7"/>
                </a:lnTo>
                <a:lnTo>
                  <a:pt x="0" y="316674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61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5990507" y="269518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1" name="object 101"/>
          <p:cNvSpPr/>
          <p:nvPr/>
        </p:nvSpPr>
        <p:spPr>
          <a:xfrm>
            <a:off x="5990507" y="3285150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5990507" y="3875108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5990507" y="4465069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5990507" y="1904893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48726" y="0"/>
                </a:moveTo>
                <a:lnTo>
                  <a:pt x="0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4875823" y="1735552"/>
            <a:ext cx="1097280" cy="514243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algn="ctr">
              <a:lnSpc>
                <a:spcPts val="1250"/>
              </a:lnSpc>
              <a:spcBef>
                <a:spcPts val="11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0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Izabela </a:t>
            </a:r>
            <a:r>
              <a:rPr sz="8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Domogała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6" name="object 106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object 107"/>
          <p:cNvSpPr/>
          <p:nvPr/>
        </p:nvSpPr>
        <p:spPr>
          <a:xfrm>
            <a:off x="6234473" y="255223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9" name="object 109"/>
          <p:cNvSpPr/>
          <p:nvPr/>
        </p:nvSpPr>
        <p:spPr>
          <a:xfrm>
            <a:off x="6234473" y="314219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object 110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object 111"/>
          <p:cNvSpPr/>
          <p:nvPr/>
        </p:nvSpPr>
        <p:spPr>
          <a:xfrm>
            <a:off x="6234473" y="432210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4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CA5C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113"/>
          <p:cNvSpPr/>
          <p:nvPr/>
        </p:nvSpPr>
        <p:spPr>
          <a:xfrm>
            <a:off x="6234473" y="3732152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4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4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4"/>
                </a:lnTo>
                <a:lnTo>
                  <a:pt x="17554" y="17552"/>
                </a:lnTo>
                <a:lnTo>
                  <a:pt x="4715" y="36553"/>
                </a:lnTo>
                <a:lnTo>
                  <a:pt x="0" y="59756"/>
                </a:lnTo>
                <a:lnTo>
                  <a:pt x="0" y="316669"/>
                </a:lnTo>
                <a:lnTo>
                  <a:pt x="4715" y="339873"/>
                </a:lnTo>
                <a:lnTo>
                  <a:pt x="17554" y="358875"/>
                </a:lnTo>
                <a:lnTo>
                  <a:pt x="36556" y="371713"/>
                </a:lnTo>
                <a:lnTo>
                  <a:pt x="59759" y="376429"/>
                </a:lnTo>
                <a:lnTo>
                  <a:pt x="1090883" y="376429"/>
                </a:lnTo>
                <a:lnTo>
                  <a:pt x="1114085" y="371713"/>
                </a:lnTo>
                <a:lnTo>
                  <a:pt x="1133086" y="358875"/>
                </a:lnTo>
                <a:lnTo>
                  <a:pt x="1145924" y="339873"/>
                </a:lnTo>
                <a:lnTo>
                  <a:pt x="1150639" y="316669"/>
                </a:lnTo>
                <a:lnTo>
                  <a:pt x="1150639" y="59756"/>
                </a:lnTo>
                <a:lnTo>
                  <a:pt x="1145924" y="36553"/>
                </a:lnTo>
                <a:lnTo>
                  <a:pt x="1133086" y="17552"/>
                </a:lnTo>
                <a:lnTo>
                  <a:pt x="1114085" y="4714"/>
                </a:lnTo>
                <a:lnTo>
                  <a:pt x="1090883" y="0"/>
                </a:lnTo>
                <a:close/>
              </a:path>
            </a:pathLst>
          </a:custGeom>
          <a:solidFill>
            <a:srgbClr val="86289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6234473" y="1777889"/>
            <a:ext cx="1151255" cy="47190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5" y="4714"/>
                </a:lnTo>
                <a:lnTo>
                  <a:pt x="1133086" y="17552"/>
                </a:lnTo>
                <a:lnTo>
                  <a:pt x="1145924" y="36553"/>
                </a:lnTo>
                <a:lnTo>
                  <a:pt x="1150639" y="59756"/>
                </a:lnTo>
                <a:lnTo>
                  <a:pt x="1150639" y="316669"/>
                </a:lnTo>
                <a:lnTo>
                  <a:pt x="1145924" y="339873"/>
                </a:lnTo>
                <a:lnTo>
                  <a:pt x="1133086" y="358875"/>
                </a:lnTo>
                <a:lnTo>
                  <a:pt x="1114085" y="371713"/>
                </a:lnTo>
                <a:lnTo>
                  <a:pt x="1090883" y="376429"/>
                </a:lnTo>
                <a:lnTo>
                  <a:pt x="59759" y="376429"/>
                </a:lnTo>
                <a:lnTo>
                  <a:pt x="36556" y="371713"/>
                </a:lnTo>
                <a:lnTo>
                  <a:pt x="17554" y="358875"/>
                </a:lnTo>
                <a:lnTo>
                  <a:pt x="4715" y="339873"/>
                </a:lnTo>
                <a:lnTo>
                  <a:pt x="0" y="316669"/>
                </a:lnTo>
                <a:lnTo>
                  <a:pt x="0" y="59756"/>
                </a:lnTo>
                <a:lnTo>
                  <a:pt x="4715" y="36553"/>
                </a:lnTo>
                <a:lnTo>
                  <a:pt x="17554" y="17552"/>
                </a:lnTo>
                <a:lnTo>
                  <a:pt x="36556" y="4714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6234638" y="1758807"/>
            <a:ext cx="1122680" cy="514884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ts val="1255"/>
              </a:lnSpc>
              <a:spcBef>
                <a:spcPts val="114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Członek Zarządu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25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Beata Białowąs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7" name="object 117"/>
          <p:cNvSpPr/>
          <p:nvPr/>
        </p:nvSpPr>
        <p:spPr>
          <a:xfrm>
            <a:off x="6185743" y="1966106"/>
            <a:ext cx="48895" cy="0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9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702543" y="1534341"/>
            <a:ext cx="1151255" cy="546651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59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5" y="371715"/>
                </a:lnTo>
                <a:lnTo>
                  <a:pt x="1133086" y="358877"/>
                </a:lnTo>
                <a:lnTo>
                  <a:pt x="1145924" y="339875"/>
                </a:lnTo>
                <a:lnTo>
                  <a:pt x="1150639" y="316670"/>
                </a:lnTo>
                <a:lnTo>
                  <a:pt x="1150639" y="59759"/>
                </a:lnTo>
                <a:lnTo>
                  <a:pt x="1145924" y="36556"/>
                </a:lnTo>
                <a:lnTo>
                  <a:pt x="1133086" y="17554"/>
                </a:lnTo>
                <a:lnTo>
                  <a:pt x="1114085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00642D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693888" y="1534459"/>
            <a:ext cx="1151255" cy="530480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5" y="4715"/>
                </a:lnTo>
                <a:lnTo>
                  <a:pt x="1133086" y="17554"/>
                </a:lnTo>
                <a:lnTo>
                  <a:pt x="1145924" y="36556"/>
                </a:lnTo>
                <a:lnTo>
                  <a:pt x="1150639" y="59759"/>
                </a:lnTo>
                <a:lnTo>
                  <a:pt x="1150639" y="316670"/>
                </a:lnTo>
                <a:lnTo>
                  <a:pt x="1145924" y="339875"/>
                </a:lnTo>
                <a:lnTo>
                  <a:pt x="1133086" y="358877"/>
                </a:lnTo>
                <a:lnTo>
                  <a:pt x="1114085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59"/>
                </a:lnTo>
                <a:lnTo>
                  <a:pt x="4715" y="36556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736711" y="1552027"/>
            <a:ext cx="1083310" cy="5129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305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5"/>
              </a:lnSpc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Wojciech Kałuża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21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1090883" y="0"/>
                </a:moveTo>
                <a:lnTo>
                  <a:pt x="59759" y="0"/>
                </a:lnTo>
                <a:lnTo>
                  <a:pt x="36555" y="4715"/>
                </a:lnTo>
                <a:lnTo>
                  <a:pt x="17554" y="17554"/>
                </a:lnTo>
                <a:lnTo>
                  <a:pt x="4715" y="36556"/>
                </a:lnTo>
                <a:lnTo>
                  <a:pt x="0" y="59761"/>
                </a:lnTo>
                <a:lnTo>
                  <a:pt x="0" y="316670"/>
                </a:lnTo>
                <a:lnTo>
                  <a:pt x="4715" y="339875"/>
                </a:lnTo>
                <a:lnTo>
                  <a:pt x="17554" y="358877"/>
                </a:lnTo>
                <a:lnTo>
                  <a:pt x="36555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5"/>
                </a:lnTo>
                <a:lnTo>
                  <a:pt x="1150642" y="316670"/>
                </a:lnTo>
                <a:lnTo>
                  <a:pt x="1150642" y="59761"/>
                </a:lnTo>
                <a:lnTo>
                  <a:pt x="1145927" y="36556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A41F1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" name="object 122"/>
          <p:cNvSpPr/>
          <p:nvPr/>
        </p:nvSpPr>
        <p:spPr>
          <a:xfrm>
            <a:off x="2074802" y="1656078"/>
            <a:ext cx="1151255" cy="482684"/>
          </a:xfrm>
          <a:custGeom>
            <a:avLst/>
            <a:gdLst/>
            <a:ahLst/>
            <a:cxnLst/>
            <a:rect l="l" t="t" r="r" b="b"/>
            <a:pathLst>
              <a:path w="1151255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6"/>
                </a:lnTo>
                <a:lnTo>
                  <a:pt x="1150642" y="59761"/>
                </a:lnTo>
                <a:lnTo>
                  <a:pt x="1150642" y="316670"/>
                </a:lnTo>
                <a:lnTo>
                  <a:pt x="1145927" y="339875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5" y="371715"/>
                </a:lnTo>
                <a:lnTo>
                  <a:pt x="17554" y="358877"/>
                </a:lnTo>
                <a:lnTo>
                  <a:pt x="4715" y="339875"/>
                </a:lnTo>
                <a:lnTo>
                  <a:pt x="0" y="316670"/>
                </a:lnTo>
                <a:lnTo>
                  <a:pt x="0" y="59761"/>
                </a:lnTo>
                <a:lnTo>
                  <a:pt x="4715" y="36556"/>
                </a:lnTo>
                <a:lnTo>
                  <a:pt x="17554" y="17554"/>
                </a:lnTo>
                <a:lnTo>
                  <a:pt x="36555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2090696" y="1662287"/>
            <a:ext cx="1106170" cy="259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Wicemarszałek Województwa II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2150839" y="1958115"/>
            <a:ext cx="981981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Dariusz Starzycki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25"/>
          <p:cNvSpPr/>
          <p:nvPr/>
        </p:nvSpPr>
        <p:spPr>
          <a:xfrm>
            <a:off x="4605475" y="2363929"/>
            <a:ext cx="4955540" cy="0"/>
          </a:xfrm>
          <a:custGeom>
            <a:avLst/>
            <a:gdLst/>
            <a:ahLst/>
            <a:cxnLst/>
            <a:rect l="l" t="t" r="r" b="b"/>
            <a:pathLst>
              <a:path w="4955540">
                <a:moveTo>
                  <a:pt x="0" y="0"/>
                </a:moveTo>
                <a:lnTo>
                  <a:pt x="4955339" y="0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6" name="object 126"/>
          <p:cNvSpPr/>
          <p:nvPr/>
        </p:nvSpPr>
        <p:spPr>
          <a:xfrm>
            <a:off x="8162114" y="2363929"/>
            <a:ext cx="0" cy="118745"/>
          </a:xfrm>
          <a:custGeom>
            <a:avLst/>
            <a:gdLst/>
            <a:ahLst/>
            <a:cxnLst/>
            <a:rect l="l" t="t" r="r" b="b"/>
            <a:pathLst>
              <a:path h="118744">
                <a:moveTo>
                  <a:pt x="0" y="0"/>
                </a:moveTo>
                <a:lnTo>
                  <a:pt x="0" y="118522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object 127"/>
          <p:cNvSpPr/>
          <p:nvPr/>
        </p:nvSpPr>
        <p:spPr>
          <a:xfrm>
            <a:off x="9560815" y="2363929"/>
            <a:ext cx="0" cy="111125"/>
          </a:xfrm>
          <a:custGeom>
            <a:avLst/>
            <a:gdLst/>
            <a:ahLst/>
            <a:cxnLst/>
            <a:rect l="l" t="t" r="r" b="b"/>
            <a:pathLst>
              <a:path h="111125">
                <a:moveTo>
                  <a:pt x="0" y="0"/>
                </a:moveTo>
                <a:lnTo>
                  <a:pt x="0" y="111034"/>
                </a:lnTo>
              </a:path>
            </a:pathLst>
          </a:custGeom>
          <a:ln w="17999">
            <a:solidFill>
              <a:srgbClr val="00549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7498361" y="352851"/>
            <a:ext cx="2590165" cy="13978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Załącznik nr 2 do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załącznika do uchwały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8916120" y="2474964"/>
            <a:ext cx="1151255" cy="538726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1090883" y="0"/>
                </a:moveTo>
                <a:lnTo>
                  <a:pt x="59759" y="0"/>
                </a:lnTo>
                <a:lnTo>
                  <a:pt x="36556" y="4715"/>
                </a:lnTo>
                <a:lnTo>
                  <a:pt x="17554" y="17554"/>
                </a:lnTo>
                <a:lnTo>
                  <a:pt x="4715" y="36555"/>
                </a:lnTo>
                <a:lnTo>
                  <a:pt x="0" y="59759"/>
                </a:lnTo>
                <a:lnTo>
                  <a:pt x="0" y="316673"/>
                </a:lnTo>
                <a:lnTo>
                  <a:pt x="4715" y="339876"/>
                </a:lnTo>
                <a:lnTo>
                  <a:pt x="17554" y="358877"/>
                </a:lnTo>
                <a:lnTo>
                  <a:pt x="36556" y="371715"/>
                </a:lnTo>
                <a:lnTo>
                  <a:pt x="59759" y="376430"/>
                </a:lnTo>
                <a:lnTo>
                  <a:pt x="1090883" y="376430"/>
                </a:lnTo>
                <a:lnTo>
                  <a:pt x="1114086" y="371715"/>
                </a:lnTo>
                <a:lnTo>
                  <a:pt x="1133088" y="358877"/>
                </a:lnTo>
                <a:lnTo>
                  <a:pt x="1145927" y="339876"/>
                </a:lnTo>
                <a:lnTo>
                  <a:pt x="1150642" y="316673"/>
                </a:lnTo>
                <a:lnTo>
                  <a:pt x="1150642" y="59759"/>
                </a:lnTo>
                <a:lnTo>
                  <a:pt x="1145927" y="36555"/>
                </a:lnTo>
                <a:lnTo>
                  <a:pt x="1133088" y="17554"/>
                </a:lnTo>
                <a:lnTo>
                  <a:pt x="1114086" y="4715"/>
                </a:lnTo>
                <a:lnTo>
                  <a:pt x="1090883" y="0"/>
                </a:lnTo>
                <a:close/>
              </a:path>
            </a:pathLst>
          </a:custGeom>
          <a:solidFill>
            <a:srgbClr val="FEBD11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0" name="object 130"/>
          <p:cNvSpPr/>
          <p:nvPr/>
        </p:nvSpPr>
        <p:spPr>
          <a:xfrm>
            <a:off x="8916120" y="2474964"/>
            <a:ext cx="1151255" cy="556693"/>
          </a:xfrm>
          <a:custGeom>
            <a:avLst/>
            <a:gdLst/>
            <a:ahLst/>
            <a:cxnLst/>
            <a:rect l="l" t="t" r="r" b="b"/>
            <a:pathLst>
              <a:path w="1151254" h="376555">
                <a:moveTo>
                  <a:pt x="59759" y="0"/>
                </a:moveTo>
                <a:lnTo>
                  <a:pt x="1090883" y="0"/>
                </a:lnTo>
                <a:lnTo>
                  <a:pt x="1114086" y="4715"/>
                </a:lnTo>
                <a:lnTo>
                  <a:pt x="1133088" y="17554"/>
                </a:lnTo>
                <a:lnTo>
                  <a:pt x="1145927" y="36555"/>
                </a:lnTo>
                <a:lnTo>
                  <a:pt x="1150642" y="59759"/>
                </a:lnTo>
                <a:lnTo>
                  <a:pt x="1150642" y="316673"/>
                </a:lnTo>
                <a:lnTo>
                  <a:pt x="1145927" y="339876"/>
                </a:lnTo>
                <a:lnTo>
                  <a:pt x="1133088" y="358877"/>
                </a:lnTo>
                <a:lnTo>
                  <a:pt x="1114086" y="371715"/>
                </a:lnTo>
                <a:lnTo>
                  <a:pt x="1090883" y="376430"/>
                </a:lnTo>
                <a:lnTo>
                  <a:pt x="59759" y="376430"/>
                </a:lnTo>
                <a:lnTo>
                  <a:pt x="36556" y="371715"/>
                </a:lnTo>
                <a:lnTo>
                  <a:pt x="17554" y="358877"/>
                </a:lnTo>
                <a:lnTo>
                  <a:pt x="4715" y="339876"/>
                </a:lnTo>
                <a:lnTo>
                  <a:pt x="0" y="316673"/>
                </a:lnTo>
                <a:lnTo>
                  <a:pt x="0" y="59759"/>
                </a:lnTo>
                <a:lnTo>
                  <a:pt x="4715" y="36555"/>
                </a:lnTo>
                <a:lnTo>
                  <a:pt x="17554" y="17554"/>
                </a:lnTo>
                <a:lnTo>
                  <a:pt x="36556" y="4715"/>
                </a:lnTo>
                <a:lnTo>
                  <a:pt x="59759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31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2" name="object 132"/>
          <p:cNvSpPr/>
          <p:nvPr/>
        </p:nvSpPr>
        <p:spPr>
          <a:xfrm>
            <a:off x="8916120" y="305179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" name="object 133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0" y="473026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EEB80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8916120" y="364175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76050" y="0"/>
                </a:moveTo>
                <a:lnTo>
                  <a:pt x="1074592" y="0"/>
                </a:lnTo>
                <a:lnTo>
                  <a:pt x="1104122" y="6000"/>
                </a:lnTo>
                <a:lnTo>
                  <a:pt x="1128303" y="22337"/>
                </a:lnTo>
                <a:lnTo>
                  <a:pt x="1144642" y="46519"/>
                </a:lnTo>
                <a:lnTo>
                  <a:pt x="1150642" y="76050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2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0"/>
                </a:lnTo>
                <a:lnTo>
                  <a:pt x="6000" y="46519"/>
                </a:lnTo>
                <a:lnTo>
                  <a:pt x="22339" y="22337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object 135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6" name="object 136"/>
          <p:cNvSpPr/>
          <p:nvPr/>
        </p:nvSpPr>
        <p:spPr>
          <a:xfrm>
            <a:off x="4839864" y="2455675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2"/>
                </a:lnTo>
                <a:lnTo>
                  <a:pt x="1144642" y="46521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7" name="object 137"/>
          <p:cNvSpPr/>
          <p:nvPr/>
        </p:nvSpPr>
        <p:spPr>
          <a:xfrm>
            <a:off x="4839864" y="304563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object 138"/>
          <p:cNvSpPr/>
          <p:nvPr/>
        </p:nvSpPr>
        <p:spPr>
          <a:xfrm>
            <a:off x="4839864" y="3045636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6"/>
                </a:lnTo>
                <a:lnTo>
                  <a:pt x="6000" y="432507"/>
                </a:lnTo>
                <a:lnTo>
                  <a:pt x="22339" y="456688"/>
                </a:lnTo>
                <a:lnTo>
                  <a:pt x="46521" y="473026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6"/>
                </a:lnTo>
                <a:lnTo>
                  <a:pt x="1128303" y="456688"/>
                </a:lnTo>
                <a:lnTo>
                  <a:pt x="1144642" y="432507"/>
                </a:lnTo>
                <a:lnTo>
                  <a:pt x="1150642" y="402976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4839864" y="4225553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0" name="object 140"/>
          <p:cNvSpPr/>
          <p:nvPr/>
        </p:nvSpPr>
        <p:spPr>
          <a:xfrm>
            <a:off x="4839271" y="423515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object 141"/>
          <p:cNvSpPr/>
          <p:nvPr/>
        </p:nvSpPr>
        <p:spPr>
          <a:xfrm>
            <a:off x="4839864" y="363559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2" name="object 142"/>
          <p:cNvSpPr/>
          <p:nvPr/>
        </p:nvSpPr>
        <p:spPr>
          <a:xfrm>
            <a:off x="4839864" y="363559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2"/>
                </a:lnTo>
                <a:lnTo>
                  <a:pt x="6000" y="432503"/>
                </a:lnTo>
                <a:lnTo>
                  <a:pt x="22339" y="456686"/>
                </a:lnTo>
                <a:lnTo>
                  <a:pt x="46521" y="473025"/>
                </a:lnTo>
                <a:lnTo>
                  <a:pt x="76050" y="479026"/>
                </a:lnTo>
                <a:lnTo>
                  <a:pt x="1074593" y="479026"/>
                </a:lnTo>
                <a:lnTo>
                  <a:pt x="1104122" y="473025"/>
                </a:lnTo>
                <a:lnTo>
                  <a:pt x="1128303" y="456686"/>
                </a:lnTo>
                <a:lnTo>
                  <a:pt x="1144642" y="432503"/>
                </a:lnTo>
                <a:lnTo>
                  <a:pt x="1150642" y="402972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2100965" y="2559720"/>
            <a:ext cx="1120139" cy="924316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50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3" y="22339"/>
                </a:lnTo>
                <a:lnTo>
                  <a:pt x="1144642" y="46521"/>
                </a:lnTo>
                <a:lnTo>
                  <a:pt x="1150642" y="76052"/>
                </a:lnTo>
                <a:lnTo>
                  <a:pt x="1150642" y="402976"/>
                </a:lnTo>
                <a:lnTo>
                  <a:pt x="1144642" y="432507"/>
                </a:lnTo>
                <a:lnTo>
                  <a:pt x="1128303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50" y="479026"/>
                </a:lnTo>
                <a:lnTo>
                  <a:pt x="46520" y="473026"/>
                </a:lnTo>
                <a:lnTo>
                  <a:pt x="22339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9" y="22339"/>
                </a:lnTo>
                <a:lnTo>
                  <a:pt x="46520" y="6000"/>
                </a:lnTo>
                <a:lnTo>
                  <a:pt x="76050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object 147"/>
          <p:cNvSpPr/>
          <p:nvPr/>
        </p:nvSpPr>
        <p:spPr>
          <a:xfrm>
            <a:off x="2125638" y="2584018"/>
            <a:ext cx="1095466" cy="900017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50" y="0"/>
                </a:lnTo>
                <a:lnTo>
                  <a:pt x="46520" y="6000"/>
                </a:lnTo>
                <a:lnTo>
                  <a:pt x="22339" y="22337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4"/>
                </a:lnTo>
                <a:lnTo>
                  <a:pt x="22339" y="456686"/>
                </a:lnTo>
                <a:lnTo>
                  <a:pt x="46520" y="473025"/>
                </a:lnTo>
                <a:lnTo>
                  <a:pt x="76050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3" y="456686"/>
                </a:lnTo>
                <a:lnTo>
                  <a:pt x="1144642" y="432504"/>
                </a:lnTo>
                <a:lnTo>
                  <a:pt x="1150642" y="402973"/>
                </a:lnTo>
                <a:lnTo>
                  <a:pt x="1150642" y="76050"/>
                </a:lnTo>
                <a:lnTo>
                  <a:pt x="1144642" y="46519"/>
                </a:lnTo>
                <a:lnTo>
                  <a:pt x="1128303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F3977B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3"/>
                </a:lnTo>
                <a:lnTo>
                  <a:pt x="1144638" y="46522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702543" y="246547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2"/>
                </a:lnTo>
                <a:lnTo>
                  <a:pt x="1150639" y="76053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3"/>
                </a:lnTo>
                <a:lnTo>
                  <a:pt x="6000" y="46522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object 151"/>
          <p:cNvSpPr/>
          <p:nvPr/>
        </p:nvSpPr>
        <p:spPr>
          <a:xfrm>
            <a:off x="702543" y="3013690"/>
            <a:ext cx="1151255" cy="586141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7"/>
                </a:lnTo>
                <a:lnTo>
                  <a:pt x="6000" y="432508"/>
                </a:lnTo>
                <a:lnTo>
                  <a:pt x="22337" y="456689"/>
                </a:lnTo>
                <a:lnTo>
                  <a:pt x="46517" y="473027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7"/>
                </a:lnTo>
                <a:lnTo>
                  <a:pt x="1128301" y="456689"/>
                </a:lnTo>
                <a:lnTo>
                  <a:pt x="1144638" y="432508"/>
                </a:lnTo>
                <a:lnTo>
                  <a:pt x="1150639" y="402977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702543" y="3031657"/>
            <a:ext cx="1151255" cy="561028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7"/>
                </a:lnTo>
                <a:lnTo>
                  <a:pt x="1144638" y="432508"/>
                </a:lnTo>
                <a:lnTo>
                  <a:pt x="1128301" y="456689"/>
                </a:lnTo>
                <a:lnTo>
                  <a:pt x="1104121" y="473027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7"/>
                </a:lnTo>
                <a:lnTo>
                  <a:pt x="22337" y="456689"/>
                </a:lnTo>
                <a:lnTo>
                  <a:pt x="6000" y="432508"/>
                </a:lnTo>
                <a:lnTo>
                  <a:pt x="0" y="402977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7"/>
                </a:lnTo>
                <a:lnTo>
                  <a:pt x="6000" y="46518"/>
                </a:lnTo>
                <a:lnTo>
                  <a:pt x="0" y="76048"/>
                </a:lnTo>
                <a:lnTo>
                  <a:pt x="0" y="402972"/>
                </a:lnTo>
                <a:lnTo>
                  <a:pt x="6000" y="432503"/>
                </a:lnTo>
                <a:lnTo>
                  <a:pt x="22337" y="456686"/>
                </a:lnTo>
                <a:lnTo>
                  <a:pt x="46517" y="473025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5"/>
                </a:lnTo>
                <a:lnTo>
                  <a:pt x="1128301" y="456686"/>
                </a:lnTo>
                <a:lnTo>
                  <a:pt x="1144638" y="432503"/>
                </a:lnTo>
                <a:lnTo>
                  <a:pt x="1150639" y="402972"/>
                </a:lnTo>
                <a:lnTo>
                  <a:pt x="1150639" y="76048"/>
                </a:lnTo>
                <a:lnTo>
                  <a:pt x="1144638" y="46518"/>
                </a:lnTo>
                <a:lnTo>
                  <a:pt x="1128301" y="22337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702543" y="4235360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7"/>
                </a:lnTo>
                <a:lnTo>
                  <a:pt x="1144638" y="46518"/>
                </a:lnTo>
                <a:lnTo>
                  <a:pt x="1150639" y="76048"/>
                </a:lnTo>
                <a:lnTo>
                  <a:pt x="1150639" y="402972"/>
                </a:lnTo>
                <a:lnTo>
                  <a:pt x="1144638" y="432503"/>
                </a:lnTo>
                <a:lnTo>
                  <a:pt x="1128301" y="456686"/>
                </a:lnTo>
                <a:lnTo>
                  <a:pt x="1104121" y="473025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5"/>
                </a:lnTo>
                <a:lnTo>
                  <a:pt x="22337" y="456686"/>
                </a:lnTo>
                <a:lnTo>
                  <a:pt x="6000" y="432503"/>
                </a:lnTo>
                <a:lnTo>
                  <a:pt x="0" y="402972"/>
                </a:lnTo>
                <a:lnTo>
                  <a:pt x="0" y="76048"/>
                </a:lnTo>
                <a:lnTo>
                  <a:pt x="6000" y="46518"/>
                </a:lnTo>
                <a:lnTo>
                  <a:pt x="22337" y="22337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8"/>
                </a:lnTo>
                <a:lnTo>
                  <a:pt x="6000" y="46519"/>
                </a:lnTo>
                <a:lnTo>
                  <a:pt x="0" y="76050"/>
                </a:lnTo>
                <a:lnTo>
                  <a:pt x="0" y="402973"/>
                </a:lnTo>
                <a:lnTo>
                  <a:pt x="6000" y="432505"/>
                </a:lnTo>
                <a:lnTo>
                  <a:pt x="22337" y="456687"/>
                </a:lnTo>
                <a:lnTo>
                  <a:pt x="46517" y="473026"/>
                </a:lnTo>
                <a:lnTo>
                  <a:pt x="76046" y="479027"/>
                </a:lnTo>
                <a:lnTo>
                  <a:pt x="1074592" y="479027"/>
                </a:lnTo>
                <a:lnTo>
                  <a:pt x="1104121" y="473026"/>
                </a:lnTo>
                <a:lnTo>
                  <a:pt x="1128301" y="456687"/>
                </a:lnTo>
                <a:lnTo>
                  <a:pt x="1144638" y="432505"/>
                </a:lnTo>
                <a:lnTo>
                  <a:pt x="1150639" y="402973"/>
                </a:lnTo>
                <a:lnTo>
                  <a:pt x="1150639" y="76050"/>
                </a:lnTo>
                <a:lnTo>
                  <a:pt x="1144638" y="46519"/>
                </a:lnTo>
                <a:lnTo>
                  <a:pt x="1128301" y="22338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object 156"/>
          <p:cNvSpPr/>
          <p:nvPr/>
        </p:nvSpPr>
        <p:spPr>
          <a:xfrm>
            <a:off x="702543" y="3645398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8"/>
                </a:lnTo>
                <a:lnTo>
                  <a:pt x="1144638" y="46519"/>
                </a:lnTo>
                <a:lnTo>
                  <a:pt x="1150639" y="76050"/>
                </a:lnTo>
                <a:lnTo>
                  <a:pt x="1150639" y="402973"/>
                </a:lnTo>
                <a:lnTo>
                  <a:pt x="1144638" y="432505"/>
                </a:lnTo>
                <a:lnTo>
                  <a:pt x="1128301" y="456687"/>
                </a:lnTo>
                <a:lnTo>
                  <a:pt x="1104121" y="473026"/>
                </a:lnTo>
                <a:lnTo>
                  <a:pt x="1074592" y="479027"/>
                </a:lnTo>
                <a:lnTo>
                  <a:pt x="76046" y="479027"/>
                </a:lnTo>
                <a:lnTo>
                  <a:pt x="46517" y="473026"/>
                </a:lnTo>
                <a:lnTo>
                  <a:pt x="22337" y="456687"/>
                </a:lnTo>
                <a:lnTo>
                  <a:pt x="6000" y="432505"/>
                </a:lnTo>
                <a:lnTo>
                  <a:pt x="0" y="402973"/>
                </a:lnTo>
                <a:lnTo>
                  <a:pt x="0" y="76050"/>
                </a:lnTo>
                <a:lnTo>
                  <a:pt x="6000" y="46519"/>
                </a:lnTo>
                <a:lnTo>
                  <a:pt x="22337" y="22338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7" name="object 157"/>
          <p:cNvSpPr/>
          <p:nvPr/>
        </p:nvSpPr>
        <p:spPr>
          <a:xfrm>
            <a:off x="702543" y="48253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1074592" y="0"/>
                </a:moveTo>
                <a:lnTo>
                  <a:pt x="76046" y="0"/>
                </a:lnTo>
                <a:lnTo>
                  <a:pt x="46517" y="6000"/>
                </a:lnTo>
                <a:lnTo>
                  <a:pt x="22337" y="22339"/>
                </a:lnTo>
                <a:lnTo>
                  <a:pt x="6000" y="46521"/>
                </a:lnTo>
                <a:lnTo>
                  <a:pt x="0" y="76052"/>
                </a:lnTo>
                <a:lnTo>
                  <a:pt x="0" y="402976"/>
                </a:lnTo>
                <a:lnTo>
                  <a:pt x="6000" y="432507"/>
                </a:lnTo>
                <a:lnTo>
                  <a:pt x="22337" y="456688"/>
                </a:lnTo>
                <a:lnTo>
                  <a:pt x="46517" y="473026"/>
                </a:lnTo>
                <a:lnTo>
                  <a:pt x="76046" y="479026"/>
                </a:lnTo>
                <a:lnTo>
                  <a:pt x="1074592" y="479026"/>
                </a:lnTo>
                <a:lnTo>
                  <a:pt x="1104121" y="473026"/>
                </a:lnTo>
                <a:lnTo>
                  <a:pt x="1128301" y="456688"/>
                </a:lnTo>
                <a:lnTo>
                  <a:pt x="1144638" y="432507"/>
                </a:lnTo>
                <a:lnTo>
                  <a:pt x="1150639" y="402976"/>
                </a:lnTo>
                <a:lnTo>
                  <a:pt x="1150639" y="76052"/>
                </a:lnTo>
                <a:lnTo>
                  <a:pt x="1144638" y="46521"/>
                </a:lnTo>
                <a:lnTo>
                  <a:pt x="1128301" y="22339"/>
                </a:lnTo>
                <a:lnTo>
                  <a:pt x="1104121" y="6000"/>
                </a:lnTo>
                <a:lnTo>
                  <a:pt x="1074592" y="0"/>
                </a:lnTo>
                <a:close/>
              </a:path>
            </a:pathLst>
          </a:custGeom>
          <a:solidFill>
            <a:srgbClr val="C8E4C3"/>
          </a:solidFill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702543" y="4825317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5" h="479425">
                <a:moveTo>
                  <a:pt x="76046" y="0"/>
                </a:moveTo>
                <a:lnTo>
                  <a:pt x="1074592" y="0"/>
                </a:lnTo>
                <a:lnTo>
                  <a:pt x="1104121" y="6000"/>
                </a:lnTo>
                <a:lnTo>
                  <a:pt x="1128301" y="22339"/>
                </a:lnTo>
                <a:lnTo>
                  <a:pt x="1144638" y="46521"/>
                </a:lnTo>
                <a:lnTo>
                  <a:pt x="1150639" y="76052"/>
                </a:lnTo>
                <a:lnTo>
                  <a:pt x="1150639" y="402976"/>
                </a:lnTo>
                <a:lnTo>
                  <a:pt x="1144638" y="432507"/>
                </a:lnTo>
                <a:lnTo>
                  <a:pt x="1128301" y="456688"/>
                </a:lnTo>
                <a:lnTo>
                  <a:pt x="1104121" y="473026"/>
                </a:lnTo>
                <a:lnTo>
                  <a:pt x="1074592" y="479026"/>
                </a:lnTo>
                <a:lnTo>
                  <a:pt x="76046" y="479026"/>
                </a:lnTo>
                <a:lnTo>
                  <a:pt x="46517" y="473026"/>
                </a:lnTo>
                <a:lnTo>
                  <a:pt x="22337" y="456688"/>
                </a:lnTo>
                <a:lnTo>
                  <a:pt x="6000" y="432507"/>
                </a:lnTo>
                <a:lnTo>
                  <a:pt x="0" y="402976"/>
                </a:lnTo>
                <a:lnTo>
                  <a:pt x="0" y="76052"/>
                </a:lnTo>
                <a:lnTo>
                  <a:pt x="6000" y="46521"/>
                </a:lnTo>
                <a:lnTo>
                  <a:pt x="22337" y="22339"/>
                </a:lnTo>
                <a:lnTo>
                  <a:pt x="46517" y="6000"/>
                </a:lnTo>
                <a:lnTo>
                  <a:pt x="76046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8972756" y="2511327"/>
            <a:ext cx="1037683" cy="485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0"/>
              </a:lnSpc>
              <a:spcBef>
                <a:spcPts val="100"/>
              </a:spcBef>
            </a:pP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Skarbnik </a:t>
            </a:r>
            <a:r>
              <a:rPr sz="8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>
              <a:lnSpc>
                <a:spcPts val="1190"/>
              </a:lnSpc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Elżbieta Stolorz-Krzisz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9004301" y="3113259"/>
            <a:ext cx="9241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Finansowy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9086329" y="3699047"/>
            <a:ext cx="92411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Księgowości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(KG)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" name="object 162"/>
          <p:cNvSpPr txBox="1"/>
          <p:nvPr/>
        </p:nvSpPr>
        <p:spPr>
          <a:xfrm>
            <a:off x="832302" y="2482452"/>
            <a:ext cx="94659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indent="-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Rozwoju Regionalnego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760360" y="3013690"/>
            <a:ext cx="1018540" cy="591187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algn="ctr">
              <a:lnSpc>
                <a:spcPts val="1110"/>
              </a:lnSpc>
              <a:spcBef>
                <a:spcPts val="21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Europejskiego  Funduszu Rozwoju Regionalnego  (FR)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748536" y="4303494"/>
            <a:ext cx="101854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715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Turystyki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(TS)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5" name="object 165"/>
          <p:cNvSpPr txBox="1"/>
          <p:nvPr/>
        </p:nvSpPr>
        <p:spPr>
          <a:xfrm>
            <a:off x="702543" y="3637012"/>
            <a:ext cx="1117477" cy="451405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 algn="ctr">
              <a:lnSpc>
                <a:spcPts val="1100"/>
              </a:lnSpc>
              <a:spcBef>
                <a:spcPts val="219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Gospodarki i Współpracy  Międzynarodowej (GP)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760360" y="4901373"/>
            <a:ext cx="1083310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12700"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Opłat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Środowiskowych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(SO)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2101219" y="2611731"/>
            <a:ext cx="1058819" cy="774186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Gospodarki Nieruchomościami i Planowania Przestrzennego (GN)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7584666" y="2469319"/>
            <a:ext cx="1118727" cy="6540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ts val="1315"/>
              </a:lnSpc>
              <a:spcBef>
                <a:spcPts val="100"/>
              </a:spcBef>
            </a:pPr>
            <a:r>
              <a:rPr sz="8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Sekretarz   Województwa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115" algn="ctr">
              <a:lnSpc>
                <a:spcPts val="1195"/>
              </a:lnSpc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Karolina Kosowska-Raczek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7689599" y="3177176"/>
            <a:ext cx="976513" cy="44525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indent="-635" algn="ctr">
              <a:lnSpc>
                <a:spcPts val="1050"/>
              </a:lnSpc>
              <a:spcBef>
                <a:spcPts val="260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 Organizacji Urzędu (OR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object 172"/>
          <p:cNvSpPr txBox="1"/>
          <p:nvPr/>
        </p:nvSpPr>
        <p:spPr>
          <a:xfrm>
            <a:off x="7726166" y="5474900"/>
            <a:ext cx="999812" cy="314189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 marR="5080" algn="ctr">
              <a:lnSpc>
                <a:spcPts val="1060"/>
              </a:lnSpc>
              <a:spcBef>
                <a:spcPts val="25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Zamiejsco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 w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Bielsku-Białej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(BB)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" name="object 174"/>
          <p:cNvSpPr txBox="1"/>
          <p:nvPr/>
        </p:nvSpPr>
        <p:spPr>
          <a:xfrm>
            <a:off x="7652652" y="4863959"/>
            <a:ext cx="1013460" cy="449739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Zamiejscowe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pl-PL" sz="800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Częstochowie  (CZ)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object 176"/>
          <p:cNvSpPr txBox="1"/>
          <p:nvPr/>
        </p:nvSpPr>
        <p:spPr>
          <a:xfrm>
            <a:off x="7664527" y="4366054"/>
            <a:ext cx="1013460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Kancelaria Sejmiku  (SW)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object 178"/>
          <p:cNvSpPr txBox="1"/>
          <p:nvPr/>
        </p:nvSpPr>
        <p:spPr>
          <a:xfrm>
            <a:off x="3440303" y="5526709"/>
            <a:ext cx="1012266" cy="309637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b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Kadr i Płac (PK)</a:t>
            </a:r>
            <a:endParaRPr lang="pl-PL"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9" name="object 179"/>
          <p:cNvSpPr txBox="1"/>
          <p:nvPr/>
        </p:nvSpPr>
        <p:spPr>
          <a:xfrm>
            <a:off x="4920517" y="5520115"/>
            <a:ext cx="67119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Kultury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(KL)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4755359" y="6036622"/>
            <a:ext cx="995146" cy="452047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 algn="ctr">
              <a:lnSpc>
                <a:spcPts val="1090"/>
              </a:lnSpc>
              <a:spcBef>
                <a:spcPts val="22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Transportu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(KT)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3493141" y="2493202"/>
            <a:ext cx="940304" cy="450123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 indent="-635" algn="ctr">
              <a:lnSpc>
                <a:spcPts val="1110"/>
              </a:lnSpc>
              <a:spcBef>
                <a:spcPts val="21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Zarządu  (ZS)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3451917" y="4822488"/>
            <a:ext cx="894080" cy="54822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algn="ctr">
              <a:lnSpc>
                <a:spcPts val="1030"/>
              </a:lnSpc>
              <a:spcBef>
                <a:spcPts val="275"/>
              </a:spcBef>
            </a:pP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ds. Zintegrowanego Systemu  Zarządzania (ZSZ)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3381394" y="3089514"/>
            <a:ext cx="1082788" cy="411266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065" marR="5080" indent="-635" algn="ctr">
              <a:lnSpc>
                <a:spcPts val="1030"/>
              </a:lnSpc>
              <a:spcBef>
                <a:spcPts val="27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Obsługi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Prawnej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Nadzoru Właścicielskiego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456494" y="3733450"/>
            <a:ext cx="976952" cy="312521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Audytu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Kontroli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(AU)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3493141" y="4318637"/>
            <a:ext cx="926012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Sportu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402010" y="5964084"/>
            <a:ext cx="1117745" cy="553998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indent="-635" algn="ctr">
              <a:lnSpc>
                <a:spcPts val="969"/>
              </a:lnSpc>
              <a:spcBef>
                <a:spcPts val="32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Stanowisko ds. Bezpieczeństwa,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Higieny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Pracy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Spraw Przeciwpożarowych (BH)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7" name="object 187"/>
          <p:cNvSpPr txBox="1"/>
          <p:nvPr/>
        </p:nvSpPr>
        <p:spPr>
          <a:xfrm>
            <a:off x="3430210" y="6701556"/>
            <a:ext cx="1066165" cy="419987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 marR="5080" algn="ctr">
              <a:lnSpc>
                <a:spcPts val="1030"/>
              </a:lnSpc>
              <a:spcBef>
                <a:spcPts val="27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Ochrony - Pełnomocnik  ds. Ochrony Informacji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Niejawnych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(IN)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" name="object 188"/>
          <p:cNvSpPr txBox="1"/>
          <p:nvPr/>
        </p:nvSpPr>
        <p:spPr>
          <a:xfrm>
            <a:off x="2166331" y="6703694"/>
            <a:ext cx="109023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Pełnomocnik ds.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Związanych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 Obronnością i Bezpieczeństwem Publicznym (OB) 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5991120" y="6701556"/>
            <a:ext cx="1031980" cy="407099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Biuro Regionalne  Województwa Śląskiego  w Brukseli (BR)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4717458" y="6733304"/>
            <a:ext cx="1009650" cy="309637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Pion Inspektora Ochrony Danych  (IOD)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4866445" y="2456032"/>
            <a:ext cx="1106658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22860" marR="5080" indent="-10795" algn="ctr">
              <a:lnSpc>
                <a:spcPts val="1180"/>
              </a:lnSpc>
              <a:spcBef>
                <a:spcPts val="155"/>
              </a:spcBef>
            </a:pP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Europejskiego</a:t>
            </a:r>
            <a:r>
              <a:rPr lang="pl-PL"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Funduszu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7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Społecznego</a:t>
            </a:r>
            <a:r>
              <a:rPr sz="7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(FS)</a:t>
            </a:r>
            <a:endParaRPr sz="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4893811" y="3151549"/>
            <a:ext cx="1061720" cy="315471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R="5080" algn="ctr">
              <a:lnSpc>
                <a:spcPts val="1050"/>
              </a:lnSpc>
              <a:spcBef>
                <a:spcPts val="26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Ochrony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Środowiska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(OS)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" name="object 194"/>
          <p:cNvSpPr txBox="1"/>
          <p:nvPr/>
        </p:nvSpPr>
        <p:spPr>
          <a:xfrm>
            <a:off x="4888123" y="4225553"/>
            <a:ext cx="1054735" cy="481542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Projektów Regionalnych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object 195"/>
          <p:cNvSpPr txBox="1"/>
          <p:nvPr/>
        </p:nvSpPr>
        <p:spPr>
          <a:xfrm>
            <a:off x="4920517" y="3706586"/>
            <a:ext cx="996353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Inwestycji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(IR)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6234638" y="2559720"/>
            <a:ext cx="1151089" cy="45397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algn="ctr">
              <a:lnSpc>
                <a:spcPts val="1070"/>
              </a:lnSpc>
              <a:spcBef>
                <a:spcPts val="240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Edukacji,  Nauki i Współpracy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Młodzieżą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(EN)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6316886" y="3146502"/>
            <a:ext cx="969644" cy="453329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-635" algn="ctr">
              <a:lnSpc>
                <a:spcPts val="1080"/>
              </a:lnSpc>
              <a:spcBef>
                <a:spcPts val="23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Terenów Wiejskich  (TW)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6448209" y="4388484"/>
            <a:ext cx="713105" cy="327654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R="5080" indent="12700" algn="ctr">
              <a:lnSpc>
                <a:spcPts val="1180"/>
              </a:lnSpc>
              <a:spcBef>
                <a:spcPts val="15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</a:t>
            </a:r>
            <a:r>
              <a:rPr sz="800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Promocji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(PR)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6316886" y="3733291"/>
            <a:ext cx="969644" cy="41870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 algn="ctr">
              <a:lnSpc>
                <a:spcPts val="1040"/>
              </a:lnSpc>
              <a:spcBef>
                <a:spcPts val="265"/>
              </a:spcBef>
            </a:pP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 Cyfryzacji </a:t>
            </a:r>
            <a:b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Informatyki</a:t>
            </a: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(CI)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0" name="object 139">
            <a:extLst>
              <a:ext uri="{FF2B5EF4-FFF2-40B4-BE49-F238E27FC236}">
                <a16:creationId xmlns:a16="http://schemas.microsoft.com/office/drawing/2014/main" id="{C113D6C3-7DD1-466D-A3B3-73D58E95A49F}"/>
              </a:ext>
            </a:extLst>
          </p:cNvPr>
          <p:cNvSpPr/>
          <p:nvPr/>
        </p:nvSpPr>
        <p:spPr>
          <a:xfrm>
            <a:off x="4839271" y="4853169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solidFill>
            <a:srgbClr val="E78DB6"/>
          </a:solidFill>
        </p:spPr>
        <p:txBody>
          <a:bodyPr wrap="square" lIns="0" tIns="0" rIns="0" bIns="0" rtlCol="0"/>
          <a:lstStyle/>
          <a:p>
            <a:pPr marR="5080" indent="11113" algn="ctr">
              <a:lnSpc>
                <a:spcPts val="1180"/>
              </a:lnSpc>
              <a:spcBef>
                <a:spcPts val="155"/>
              </a:spcBef>
            </a:pPr>
            <a:r>
              <a:rPr lang="pl-PL" sz="800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Departament Nadzoru Podmiotów Leczniczych  i Ochrony Zdrowia (NZ)</a:t>
            </a:r>
            <a:endParaRPr lang="pl-PL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object 140">
            <a:extLst>
              <a:ext uri="{FF2B5EF4-FFF2-40B4-BE49-F238E27FC236}">
                <a16:creationId xmlns:a16="http://schemas.microsoft.com/office/drawing/2014/main" id="{785DDA02-6BCB-4B4F-9728-FB38B2A3134B}"/>
              </a:ext>
            </a:extLst>
          </p:cNvPr>
          <p:cNvSpPr/>
          <p:nvPr/>
        </p:nvSpPr>
        <p:spPr>
          <a:xfrm>
            <a:off x="4848835" y="4852011"/>
            <a:ext cx="1151255" cy="479425"/>
          </a:xfrm>
          <a:custGeom>
            <a:avLst/>
            <a:gdLst/>
            <a:ahLst/>
            <a:cxnLst/>
            <a:rect l="l" t="t" r="r" b="b"/>
            <a:pathLst>
              <a:path w="1151254" h="479425">
                <a:moveTo>
                  <a:pt x="1074593" y="0"/>
                </a:moveTo>
                <a:lnTo>
                  <a:pt x="76050" y="0"/>
                </a:lnTo>
                <a:lnTo>
                  <a:pt x="46521" y="6000"/>
                </a:lnTo>
                <a:lnTo>
                  <a:pt x="22339" y="22339"/>
                </a:lnTo>
                <a:lnTo>
                  <a:pt x="6000" y="46522"/>
                </a:lnTo>
                <a:lnTo>
                  <a:pt x="0" y="76053"/>
                </a:lnTo>
                <a:lnTo>
                  <a:pt x="0" y="402977"/>
                </a:lnTo>
                <a:lnTo>
                  <a:pt x="6000" y="432508"/>
                </a:lnTo>
                <a:lnTo>
                  <a:pt x="22339" y="456690"/>
                </a:lnTo>
                <a:lnTo>
                  <a:pt x="46521" y="473029"/>
                </a:lnTo>
                <a:lnTo>
                  <a:pt x="76050" y="479030"/>
                </a:lnTo>
                <a:lnTo>
                  <a:pt x="1074593" y="479030"/>
                </a:lnTo>
                <a:lnTo>
                  <a:pt x="1104122" y="473029"/>
                </a:lnTo>
                <a:lnTo>
                  <a:pt x="1128303" y="456690"/>
                </a:lnTo>
                <a:lnTo>
                  <a:pt x="1144642" y="432508"/>
                </a:lnTo>
                <a:lnTo>
                  <a:pt x="1150642" y="402977"/>
                </a:lnTo>
                <a:lnTo>
                  <a:pt x="1150642" y="76053"/>
                </a:lnTo>
                <a:lnTo>
                  <a:pt x="1144642" y="46522"/>
                </a:lnTo>
                <a:lnTo>
                  <a:pt x="1128303" y="22339"/>
                </a:lnTo>
                <a:lnTo>
                  <a:pt x="1104122" y="6000"/>
                </a:lnTo>
                <a:lnTo>
                  <a:pt x="1074593" y="0"/>
                </a:lnTo>
                <a:close/>
              </a:path>
            </a:pathLst>
          </a:custGeom>
          <a:ln w="1080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object 94">
            <a:extLst>
              <a:ext uri="{FF2B5EF4-FFF2-40B4-BE49-F238E27FC236}">
                <a16:creationId xmlns:a16="http://schemas.microsoft.com/office/drawing/2014/main" id="{A8E773FE-4E62-44AC-A5FA-2079DBCDA088}"/>
              </a:ext>
            </a:extLst>
          </p:cNvPr>
          <p:cNvSpPr/>
          <p:nvPr/>
        </p:nvSpPr>
        <p:spPr>
          <a:xfrm>
            <a:off x="6000435" y="5028739"/>
            <a:ext cx="45719" cy="45719"/>
          </a:xfrm>
          <a:custGeom>
            <a:avLst/>
            <a:gdLst/>
            <a:ahLst/>
            <a:cxnLst/>
            <a:rect l="l" t="t" r="r" b="b"/>
            <a:pathLst>
              <a:path w="48895">
                <a:moveTo>
                  <a:pt x="0" y="0"/>
                </a:moveTo>
                <a:lnTo>
                  <a:pt x="48726" y="0"/>
                </a:lnTo>
              </a:path>
            </a:pathLst>
          </a:custGeom>
          <a:ln w="17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307</Words>
  <Application>Microsoft Office PowerPoint</Application>
  <PresentationFormat>Niestandardowy</PresentationFormat>
  <Paragraphs>52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Aptifer Sans LT Pro</vt:lpstr>
      <vt:lpstr>Arial</vt:lpstr>
      <vt:lpstr>Calibri</vt:lpstr>
      <vt:lpstr>Office Theme</vt:lpstr>
      <vt:lpstr>Zarząd Województwa Śląskiego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2020-02-24T11:16:50Z</dcterms:created>
  <dcterms:modified xsi:type="dcterms:W3CDTF">2020-07-17T06:26:01Z</dcterms:modified>
</cp:coreProperties>
</file>