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0693400" cy="7562850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78" y="-8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2" y="1722560"/>
            <a:ext cx="0" cy="3342640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2261" y="1619409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7" y="2670669"/>
            <a:ext cx="45719" cy="2978162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96225" y="5096601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464183" y="5686562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29"/>
            <a:ext cx="8817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5" y="1844293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71548" y="315414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71548" y="31437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630807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630807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26023" y="48238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34780" y="540395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7105" y="539228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3" y="372391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71427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480219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651500" y="6608699"/>
            <a:ext cx="3829050" cy="0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689003" y="603865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689003" y="603865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56633" y="4793799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46438" y="4794435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8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40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40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8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40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5993525" y="2395661"/>
            <a:ext cx="45719" cy="2633895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916870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916870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498361" y="352851"/>
            <a:ext cx="259016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Załącznik nr 2 do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załącznika do uchwały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53872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4"/>
            <a:ext cx="1151255" cy="55669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4839864" y="304563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4839864" y="304563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39864" y="422555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39271" y="423515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864" y="363559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9864" y="363559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100965" y="2559720"/>
            <a:ext cx="1120139" cy="92431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125638" y="2584018"/>
            <a:ext cx="1095466" cy="900017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485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ts val="1190"/>
              </a:lnSpc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Elżbieta Stolorz-Krzisz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2302" y="2482452"/>
            <a:ext cx="94659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Regionalnego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514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i 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60360" y="4901373"/>
            <a:ext cx="10833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Opłat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Środowiskowych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01219" y="2611731"/>
            <a:ext cx="1058819" cy="774186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Gospodarki Nieruchomościami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4666" y="2469319"/>
            <a:ext cx="1118727" cy="654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   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15" algn="ctr">
              <a:lnSpc>
                <a:spcPts val="1195"/>
              </a:lnSpc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Karolina Kosowska-Raczek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89599" y="3177176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26166" y="5474900"/>
            <a:ext cx="999812" cy="3141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 w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Bielsku-Białej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7652652" y="4863959"/>
            <a:ext cx="1013460" cy="44973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Zamiejscowe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0303" y="5526709"/>
            <a:ext cx="1012266" cy="309637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Kadr i Płac (PK)</a:t>
            </a:r>
            <a:endParaRPr lang="pl-PL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920517" y="5520115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755359" y="6036622"/>
            <a:ext cx="995146" cy="452047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(KT)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93141" y="2493202"/>
            <a:ext cx="940304" cy="450123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Zarządu  (ZS)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451917" y="4822488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ds. Zintegrowanego Systemu  Zarządzania (ZSZ)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81394" y="3089514"/>
            <a:ext cx="1082788" cy="4112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493141" y="4318637"/>
            <a:ext cx="926012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55399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Stanowisko 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991120" y="6701556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09637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893811" y="3151549"/>
            <a:ext cx="1061720" cy="31547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R="5080" algn="ctr">
              <a:lnSpc>
                <a:spcPts val="1050"/>
              </a:lnSpc>
              <a:spcBef>
                <a:spcPts val="26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Środowiska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88123" y="4225553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920517" y="3706586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448209" y="4388484"/>
            <a:ext cx="71310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139">
            <a:extLst>
              <a:ext uri="{FF2B5EF4-FFF2-40B4-BE49-F238E27FC236}">
                <a16:creationId xmlns:a16="http://schemas.microsoft.com/office/drawing/2014/main" id="{C113D6C3-7DD1-466D-A3B3-73D58E95A49F}"/>
              </a:ext>
            </a:extLst>
          </p:cNvPr>
          <p:cNvSpPr/>
          <p:nvPr/>
        </p:nvSpPr>
        <p:spPr>
          <a:xfrm>
            <a:off x="4839271" y="485316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 i Ochrony Zdrowia (NZ)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40">
            <a:extLst>
              <a:ext uri="{FF2B5EF4-FFF2-40B4-BE49-F238E27FC236}">
                <a16:creationId xmlns:a16="http://schemas.microsoft.com/office/drawing/2014/main" id="{785DDA02-6BCB-4B4F-9728-FB38B2A3134B}"/>
              </a:ext>
            </a:extLst>
          </p:cNvPr>
          <p:cNvSpPr/>
          <p:nvPr/>
        </p:nvSpPr>
        <p:spPr>
          <a:xfrm>
            <a:off x="4848835" y="485201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94">
            <a:extLst>
              <a:ext uri="{FF2B5EF4-FFF2-40B4-BE49-F238E27FC236}">
                <a16:creationId xmlns:a16="http://schemas.microsoft.com/office/drawing/2014/main" id="{A8E773FE-4E62-44AC-A5FA-2079DBCDA088}"/>
              </a:ext>
            </a:extLst>
          </p:cNvPr>
          <p:cNvSpPr/>
          <p:nvPr/>
        </p:nvSpPr>
        <p:spPr>
          <a:xfrm>
            <a:off x="6000435" y="5028739"/>
            <a:ext cx="45719" cy="45719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307</Words>
  <Application>Microsoft Office PowerPoint</Application>
  <PresentationFormat>Niestandardowy</PresentationFormat>
  <Paragraphs>52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2020-07-17T06:26:01Z</dcterms:modified>
</cp:coreProperties>
</file>