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66" y="-11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480219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51500" y="6608699"/>
            <a:ext cx="3829050" cy="0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5" y="2395661"/>
            <a:ext cx="45719" cy="2633895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Załącznik nr 2 do </a:t>
            </a:r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Regulaminu organizacyjnego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271" y="423515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25638" y="2584018"/>
            <a:ext cx="1095466" cy="90001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Geodezji, Gospodarki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 i Płac (PK)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55359" y="6036622"/>
            <a:ext cx="995146" cy="45204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991120" y="670155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Inspektora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xmlns="" id="{C113D6C3-7DD1-466D-A3B3-73D58E95A49F}"/>
              </a:ext>
            </a:extLst>
          </p:cNvPr>
          <p:cNvSpPr/>
          <p:nvPr/>
        </p:nvSpPr>
        <p:spPr>
          <a:xfrm>
            <a:off x="4839271" y="485316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xmlns="" id="{785DDA02-6BCB-4B4F-9728-FB38B2A3134B}"/>
              </a:ext>
            </a:extLst>
          </p:cNvPr>
          <p:cNvSpPr/>
          <p:nvPr/>
        </p:nvSpPr>
        <p:spPr>
          <a:xfrm>
            <a:off x="4848835" y="485201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4">
            <a:extLst>
              <a:ext uri="{FF2B5EF4-FFF2-40B4-BE49-F238E27FC236}">
                <a16:creationId xmlns:a16="http://schemas.microsoft.com/office/drawing/2014/main" xmlns="" id="{A8E773FE-4E62-44AC-A5FA-2079DBCDA088}"/>
              </a:ext>
            </a:extLst>
          </p:cNvPr>
          <p:cNvSpPr/>
          <p:nvPr/>
        </p:nvSpPr>
        <p:spPr>
          <a:xfrm>
            <a:off x="6000435" y="50287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</Words>
  <Application>Microsoft Office PowerPoint</Application>
  <PresentationFormat>Niestandardowy</PresentationFormat>
  <Paragraphs>50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2020-07-21T05:22:33Z</dcterms:modified>
</cp:coreProperties>
</file>