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10693400" cy="7562850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366" y="-11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>
            <a:off x="1277866" y="1422694"/>
            <a:ext cx="5547360" cy="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1638" y="1422698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3182" y="27049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3182" y="32949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3182" y="388491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53182" y="447487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3182" y="5064829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53182" y="172256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01912" y="1722560"/>
            <a:ext cx="0" cy="3342640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67393" y="32913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867393" y="388126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67393" y="26631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867393" y="2663179"/>
            <a:ext cx="0" cy="1218565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25131" y="387893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25131" y="564883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25131" y="328898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25131" y="505887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2261" y="1619409"/>
            <a:ext cx="673735" cy="498983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03898" y="1434628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7479407" y="2670669"/>
            <a:ext cx="45719" cy="2978162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25127" y="267066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525127" y="4468913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64183" y="4506641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29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279900" y="5076825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464183" y="5686562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26076" y="2826729"/>
            <a:ext cx="88171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26076" y="18442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26075" y="1844293"/>
            <a:ext cx="45719" cy="982437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99190" y="30598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588579" y="306747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626023" y="483826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626023" y="48238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634780" y="540395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637105" y="539228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599190" y="36673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599190" y="36565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619596" y="427914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19596" y="425876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464183" y="6276523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651500" y="6608699"/>
            <a:ext cx="0" cy="160655"/>
          </a:xfrm>
          <a:custGeom>
            <a:avLst/>
            <a:gdLst/>
            <a:ahLst/>
            <a:cxnLst/>
            <a:rect l="l" t="t" r="r" b="b"/>
            <a:pathLst>
              <a:path h="160654">
                <a:moveTo>
                  <a:pt x="0" y="0"/>
                </a:moveTo>
                <a:lnTo>
                  <a:pt x="0" y="160253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970475" y="6615071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4">
                <a:moveTo>
                  <a:pt x="0" y="0"/>
                </a:moveTo>
                <a:lnTo>
                  <a:pt x="0" y="15388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480219" y="6608699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51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651500" y="6608699"/>
            <a:ext cx="3829050" cy="0"/>
          </a:xfrm>
          <a:custGeom>
            <a:avLst/>
            <a:gdLst/>
            <a:ahLst/>
            <a:cxnLst/>
            <a:rect l="l" t="t" r="r" b="b"/>
            <a:pathLst>
              <a:path w="3829050">
                <a:moveTo>
                  <a:pt x="0" y="0"/>
                </a:moveTo>
                <a:lnTo>
                  <a:pt x="382871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242586" y="6608699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51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70809" y="54470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370809" y="54470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689003" y="54665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689003" y="54665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689003" y="603865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689003" y="603865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356633" y="4793799"/>
            <a:ext cx="1151255" cy="60039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346438" y="4794435"/>
            <a:ext cx="1151255" cy="5997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373188" y="425876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8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40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373188" y="425876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40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8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40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382402" y="5979787"/>
            <a:ext cx="1151255" cy="5382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80519" y="5984153"/>
            <a:ext cx="115125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185731" y="196610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6927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185731" y="2395662"/>
            <a:ext cx="0" cy="2165985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039244" y="1904893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5993525" y="2395661"/>
            <a:ext cx="45719" cy="2633895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135822" y="6686679"/>
            <a:ext cx="1151255" cy="4804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135822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916870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916870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824973" y="1422694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194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185743" y="279174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6185743" y="338170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185743" y="397166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185735" y="45616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23828" y="271752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523828" y="330748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523828" y="389744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990507" y="269518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990507" y="328515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990507" y="387510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990507" y="446506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5990507" y="19048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875823" y="1735552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Izabela </a:t>
            </a:r>
            <a:r>
              <a:rPr sz="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Domogała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4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5" y="4714"/>
                </a:lnTo>
                <a:lnTo>
                  <a:pt x="1133086" y="17552"/>
                </a:lnTo>
                <a:lnTo>
                  <a:pt x="1145924" y="36553"/>
                </a:lnTo>
                <a:lnTo>
                  <a:pt x="1150639" y="59756"/>
                </a:lnTo>
                <a:lnTo>
                  <a:pt x="1150639" y="316669"/>
                </a:lnTo>
                <a:lnTo>
                  <a:pt x="1145924" y="339873"/>
                </a:lnTo>
                <a:lnTo>
                  <a:pt x="1133086" y="358875"/>
                </a:lnTo>
                <a:lnTo>
                  <a:pt x="1114085" y="371713"/>
                </a:lnTo>
                <a:lnTo>
                  <a:pt x="1090883" y="376429"/>
                </a:lnTo>
                <a:lnTo>
                  <a:pt x="59759" y="376429"/>
                </a:lnTo>
                <a:lnTo>
                  <a:pt x="36556" y="371713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6"/>
                </a:lnTo>
                <a:lnTo>
                  <a:pt x="4715" y="36553"/>
                </a:lnTo>
                <a:lnTo>
                  <a:pt x="17554" y="17552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234638" y="1758807"/>
            <a:ext cx="1122680" cy="51488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Beata Białowąs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6185743" y="196610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02543" y="1534341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93888" y="1534459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Kałuża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090696" y="1662287"/>
            <a:ext cx="11061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150839" y="1958115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Dariusz Starzycki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605475" y="2363929"/>
            <a:ext cx="4955540" cy="0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162114" y="2363929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560815" y="2363929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498361" y="352851"/>
            <a:ext cx="2590165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Załącznik nr 2 do </a:t>
            </a:r>
            <a:r>
              <a:rPr lang="pl-PL" sz="800">
                <a:latin typeface="Arial" panose="020B0604020202020204" pitchFamily="34" charset="0"/>
                <a:cs typeface="Arial" panose="020B0604020202020204" pitchFamily="34" charset="0"/>
              </a:rPr>
              <a:t>Regulaminu organizacyjnego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916120" y="2474964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916120" y="2474965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4839864" y="304563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4839864" y="304563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839864" y="422555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839271" y="423515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839864" y="363559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839864" y="363559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100965" y="2559720"/>
            <a:ext cx="1120139" cy="92431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125638" y="2584018"/>
            <a:ext cx="1095466" cy="900017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02543" y="3013690"/>
            <a:ext cx="1151255" cy="58614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02543" y="3031657"/>
            <a:ext cx="1151255" cy="56102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972756" y="2511327"/>
            <a:ext cx="1037683" cy="327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004301" y="3113259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086329" y="3699047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32302" y="2482452"/>
            <a:ext cx="94659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Regionalnego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60360" y="3013690"/>
            <a:ext cx="1018540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 (FR)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48536" y="4303494"/>
            <a:ext cx="101854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715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Turystyki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02543" y="3637012"/>
            <a:ext cx="1117477" cy="45140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i Współpracy  Międzynarodowej (GP)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760360" y="4901373"/>
            <a:ext cx="10833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Opłat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Środowiskowych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(SO)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101219" y="2611731"/>
            <a:ext cx="1058819" cy="78931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Geodezji, Gospodarki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Nieruchomościami        i Planowania Przestrzennego (GN)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584666" y="2469319"/>
            <a:ext cx="1118727" cy="327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652284" y="3071488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726166" y="5474900"/>
            <a:ext cx="999812" cy="31418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 w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Bielsku-Białej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7652652" y="4863959"/>
            <a:ext cx="1013460" cy="449739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Zamiejscowe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664527" y="436605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440303" y="5526709"/>
            <a:ext cx="1012266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Kadr i Płac (PK)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920517" y="5520115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755359" y="6036622"/>
            <a:ext cx="995146" cy="452047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(KT)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493141" y="2493202"/>
            <a:ext cx="940304" cy="450123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Zarządu  (ZS)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451917" y="4822488"/>
            <a:ext cx="894080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ds.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381394" y="3089514"/>
            <a:ext cx="1082788" cy="41126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Prawnej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456494" y="3733450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3493141" y="4318637"/>
            <a:ext cx="926012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Sportu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402010" y="5964084"/>
            <a:ext cx="1117745" cy="55399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Stanowisko ds.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430210" y="6701556"/>
            <a:ext cx="1066165" cy="41998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Pełnomocnik  ds. Ochrony Informacji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2166331" y="6703694"/>
            <a:ext cx="10902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 ds.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Obronnością i Bezpieczeństwem Publicznym (OB) 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991120" y="6701556"/>
            <a:ext cx="1031980" cy="40709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 w Brukseli (BR)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717458" y="6733304"/>
            <a:ext cx="100965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Inspektora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Ochrony Danych  (IOD)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866445" y="2456032"/>
            <a:ext cx="110665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2860" marR="5080" indent="-10795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Europejskiego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Funduszu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Społecznego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(FS)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4893811" y="3151549"/>
            <a:ext cx="1061720" cy="31547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R="5080" algn="ctr">
              <a:lnSpc>
                <a:spcPts val="1050"/>
              </a:lnSpc>
              <a:spcBef>
                <a:spcPts val="26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Środowiska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888123" y="4225553"/>
            <a:ext cx="1054735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Projektów Regionalnych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920517" y="3706586"/>
            <a:ext cx="996353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234638" y="2559720"/>
            <a:ext cx="1151089" cy="45397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Edukacji,  Nauki i Współpracy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Młodzieżą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6316886" y="3146502"/>
            <a:ext cx="969644" cy="45332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-635" algn="ctr">
              <a:lnSpc>
                <a:spcPts val="1080"/>
              </a:lnSpc>
              <a:spcBef>
                <a:spcPts val="23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Terenów Wiejskich  (TW)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448209" y="4388484"/>
            <a:ext cx="71310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316886" y="3733291"/>
            <a:ext cx="969644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139">
            <a:extLst>
              <a:ext uri="{FF2B5EF4-FFF2-40B4-BE49-F238E27FC236}">
                <a16:creationId xmlns:a16="http://schemas.microsoft.com/office/drawing/2014/main" xmlns="" id="{C113D6C3-7DD1-466D-A3B3-73D58E95A49F}"/>
              </a:ext>
            </a:extLst>
          </p:cNvPr>
          <p:cNvSpPr/>
          <p:nvPr/>
        </p:nvSpPr>
        <p:spPr>
          <a:xfrm>
            <a:off x="4839271" y="485316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             i Ochrony Zdrowia (NZ)</a:t>
            </a:r>
            <a:endParaRPr lang="pl-PL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object 140">
            <a:extLst>
              <a:ext uri="{FF2B5EF4-FFF2-40B4-BE49-F238E27FC236}">
                <a16:creationId xmlns:a16="http://schemas.microsoft.com/office/drawing/2014/main" xmlns="" id="{785DDA02-6BCB-4B4F-9728-FB38B2A3134B}"/>
              </a:ext>
            </a:extLst>
          </p:cNvPr>
          <p:cNvSpPr/>
          <p:nvPr/>
        </p:nvSpPr>
        <p:spPr>
          <a:xfrm>
            <a:off x="4848835" y="485201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bject 94">
            <a:extLst>
              <a:ext uri="{FF2B5EF4-FFF2-40B4-BE49-F238E27FC236}">
                <a16:creationId xmlns:a16="http://schemas.microsoft.com/office/drawing/2014/main" xmlns="" id="{A8E773FE-4E62-44AC-A5FA-2079DBCDA088}"/>
              </a:ext>
            </a:extLst>
          </p:cNvPr>
          <p:cNvSpPr/>
          <p:nvPr/>
        </p:nvSpPr>
        <p:spPr>
          <a:xfrm>
            <a:off x="6000435" y="5028739"/>
            <a:ext cx="45719" cy="45719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279</Words>
  <Application>Microsoft Office PowerPoint</Application>
  <PresentationFormat>Niestandardowy</PresentationFormat>
  <Paragraphs>50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2020-07-21T05:22:33Z</dcterms:modified>
</cp:coreProperties>
</file>