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2" y="1722560"/>
            <a:ext cx="0" cy="3342640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32261" y="1619409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7" y="2670669"/>
            <a:ext cx="45719" cy="2978162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464183" y="5686562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26023" y="48238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34780" y="540395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7105" y="539228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4470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689003" y="54665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56633" y="4793799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46438" y="4794435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8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40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373188" y="425876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40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8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40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5" y="2395661"/>
            <a:ext cx="45719" cy="2633895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498361" y="352851"/>
            <a:ext cx="2590165" cy="2757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2 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1969/162/VI/2020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31.08.2020 r.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4839864" y="304563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39864" y="422555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39271" y="423515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9864" y="363559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51405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Geodezji, Gospodarki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4666" y="2469319"/>
            <a:ext cx="1118727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26166" y="5474900"/>
            <a:ext cx="999812" cy="3141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 w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Bielsku-Białej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7652652" y="4863959"/>
            <a:ext cx="1013460" cy="449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0303" y="5526709"/>
            <a:ext cx="1012266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Kadr i Płac (PK)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920517" y="5520115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93141" y="2493202"/>
            <a:ext cx="940304" cy="450123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Zarządu  (ZS)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451917" y="4822488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493141" y="4318637"/>
            <a:ext cx="926012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55399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Stanowisko 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Inspektora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893811" y="3151549"/>
            <a:ext cx="1061720" cy="315471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 algn="ctr">
              <a:lnSpc>
                <a:spcPts val="1050"/>
              </a:lnSpc>
              <a:spcBef>
                <a:spcPts val="26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Środowiska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88123" y="4225553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920517" y="3706586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448209" y="4388484"/>
            <a:ext cx="71310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39271" y="485316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48835" y="485201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4">
            <a:extLst>
              <a:ext uri="{FF2B5EF4-FFF2-40B4-BE49-F238E27FC236}">
                <a16:creationId xmlns:a16="http://schemas.microsoft.com/office/drawing/2014/main" id="{A8E773FE-4E62-44AC-A5FA-2079DBCDA088}"/>
              </a:ext>
            </a:extLst>
          </p:cNvPr>
          <p:cNvSpPr/>
          <p:nvPr/>
        </p:nvSpPr>
        <p:spPr>
          <a:xfrm>
            <a:off x="6000435" y="5028739"/>
            <a:ext cx="45719" cy="45719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4649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Transportu (KT)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80355" y="2672284"/>
            <a:ext cx="45719" cy="1059868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15331" y="3732152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288</Words>
  <Application>Microsoft Office PowerPoint</Application>
  <PresentationFormat>Niestandardowy</PresentationFormat>
  <Paragraphs>51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2020-09-02T12:28:32Z</dcterms:modified>
</cp:coreProperties>
</file>