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5" y="2395661"/>
            <a:ext cx="45719" cy="2633895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98361" y="352851"/>
            <a:ext cx="2590165" cy="2757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2 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1969/162/VI/2020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dnia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31.08.2020 r.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39271" y="423515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Geodezji, Gospodarki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4666" y="2469319"/>
            <a:ext cx="1118727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w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 i Płac (PK)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Inspektora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93811" y="3151549"/>
            <a:ext cx="1061720" cy="31547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88123" y="4225553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920517" y="3706586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39271" y="485316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48835" y="485201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94">
            <a:extLst>
              <a:ext uri="{FF2B5EF4-FFF2-40B4-BE49-F238E27FC236}">
                <a16:creationId xmlns:a16="http://schemas.microsoft.com/office/drawing/2014/main" id="{A8E773FE-4E62-44AC-A5FA-2079DBCDA088}"/>
              </a:ext>
            </a:extLst>
          </p:cNvPr>
          <p:cNvSpPr/>
          <p:nvPr/>
        </p:nvSpPr>
        <p:spPr>
          <a:xfrm>
            <a:off x="6000435" y="50287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4649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Transportu (KT)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80355" y="2672284"/>
            <a:ext cx="45719" cy="1059868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15331" y="3732152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288</Words>
  <Application>Microsoft Office PowerPoint</Application>
  <PresentationFormat>Niestandardowy</PresentationFormat>
  <Paragraphs>51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2020-09-02T12:28:32Z</dcterms:modified>
</cp:coreProperties>
</file>