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>
  <p:sldMasterIdLst>
    <p:sldMasterId id="2147483648" r:id="rId1"/>
  </p:sldMasterIdLst>
  <p:sldIdLst>
    <p:sldId id="256" r:id="rId2"/>
  </p:sldIdLst>
  <p:sldSz cx="10693400" cy="7562850"/>
  <p:notesSz cx="9926638" cy="6797675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1356" y="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005" y="2344483"/>
            <a:ext cx="9089390" cy="15881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4235196"/>
            <a:ext cx="7485380" cy="18907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12/17/2020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950" b="0" i="0">
                <a:solidFill>
                  <a:srgbClr val="006FBA"/>
                </a:solidFill>
                <a:latin typeface="Aptifer Sans LT Pro"/>
                <a:cs typeface="Aptifer Sans LT Pr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12/17/2020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950" b="0" i="0">
                <a:solidFill>
                  <a:srgbClr val="006FBA"/>
                </a:solidFill>
                <a:latin typeface="Aptifer Sans LT Pro"/>
                <a:cs typeface="Aptifer Sans LT Pr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34670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507101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12/17/2020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950" b="0" i="0">
                <a:solidFill>
                  <a:srgbClr val="006FBA"/>
                </a:solidFill>
                <a:latin typeface="Aptifer Sans LT Pro"/>
                <a:cs typeface="Aptifer Sans LT Pr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12/17/2020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12/17/2020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568911" y="613026"/>
            <a:ext cx="9608820" cy="1654175"/>
          </a:xfrm>
          <a:custGeom>
            <a:avLst/>
            <a:gdLst/>
            <a:ahLst/>
            <a:cxnLst/>
            <a:rect l="l" t="t" r="r" b="b"/>
            <a:pathLst>
              <a:path w="9608820" h="1654175">
                <a:moveTo>
                  <a:pt x="9428853" y="0"/>
                </a:moveTo>
                <a:lnTo>
                  <a:pt x="179946" y="0"/>
                </a:lnTo>
                <a:lnTo>
                  <a:pt x="132251" y="6456"/>
                </a:lnTo>
                <a:lnTo>
                  <a:pt x="89306" y="24658"/>
                </a:lnTo>
                <a:lnTo>
                  <a:pt x="52858" y="52857"/>
                </a:lnTo>
                <a:lnTo>
                  <a:pt x="24659" y="89304"/>
                </a:lnTo>
                <a:lnTo>
                  <a:pt x="6456" y="132249"/>
                </a:lnTo>
                <a:lnTo>
                  <a:pt x="0" y="179945"/>
                </a:lnTo>
                <a:lnTo>
                  <a:pt x="0" y="1473634"/>
                </a:lnTo>
                <a:lnTo>
                  <a:pt x="6456" y="1521327"/>
                </a:lnTo>
                <a:lnTo>
                  <a:pt x="24659" y="1564272"/>
                </a:lnTo>
                <a:lnTo>
                  <a:pt x="52858" y="1600720"/>
                </a:lnTo>
                <a:lnTo>
                  <a:pt x="89306" y="1628920"/>
                </a:lnTo>
                <a:lnTo>
                  <a:pt x="132251" y="1647124"/>
                </a:lnTo>
                <a:lnTo>
                  <a:pt x="179946" y="1653580"/>
                </a:lnTo>
                <a:lnTo>
                  <a:pt x="9428853" y="1653580"/>
                </a:lnTo>
                <a:lnTo>
                  <a:pt x="9476547" y="1647124"/>
                </a:lnTo>
                <a:lnTo>
                  <a:pt x="9519493" y="1628920"/>
                </a:lnTo>
                <a:lnTo>
                  <a:pt x="9555940" y="1600720"/>
                </a:lnTo>
                <a:lnTo>
                  <a:pt x="9584140" y="1564272"/>
                </a:lnTo>
                <a:lnTo>
                  <a:pt x="9602343" y="1521327"/>
                </a:lnTo>
                <a:lnTo>
                  <a:pt x="9608799" y="1473634"/>
                </a:lnTo>
                <a:lnTo>
                  <a:pt x="9608799" y="179945"/>
                </a:lnTo>
                <a:lnTo>
                  <a:pt x="9602343" y="132249"/>
                </a:lnTo>
                <a:lnTo>
                  <a:pt x="9584140" y="89304"/>
                </a:lnTo>
                <a:lnTo>
                  <a:pt x="9555940" y="52857"/>
                </a:lnTo>
                <a:lnTo>
                  <a:pt x="9519493" y="24658"/>
                </a:lnTo>
                <a:lnTo>
                  <a:pt x="9476547" y="6456"/>
                </a:lnTo>
                <a:lnTo>
                  <a:pt x="9428853" y="0"/>
                </a:lnTo>
                <a:close/>
              </a:path>
            </a:pathLst>
          </a:custGeom>
          <a:solidFill>
            <a:srgbClr val="C2E2E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568911" y="613026"/>
            <a:ext cx="9608820" cy="1654175"/>
          </a:xfrm>
          <a:custGeom>
            <a:avLst/>
            <a:gdLst/>
            <a:ahLst/>
            <a:cxnLst/>
            <a:rect l="l" t="t" r="r" b="b"/>
            <a:pathLst>
              <a:path w="9608820" h="1654175">
                <a:moveTo>
                  <a:pt x="179946" y="0"/>
                </a:moveTo>
                <a:lnTo>
                  <a:pt x="9428853" y="0"/>
                </a:lnTo>
                <a:lnTo>
                  <a:pt x="9476547" y="6456"/>
                </a:lnTo>
                <a:lnTo>
                  <a:pt x="9519493" y="24658"/>
                </a:lnTo>
                <a:lnTo>
                  <a:pt x="9555940" y="52857"/>
                </a:lnTo>
                <a:lnTo>
                  <a:pt x="9584140" y="89304"/>
                </a:lnTo>
                <a:lnTo>
                  <a:pt x="9602343" y="132249"/>
                </a:lnTo>
                <a:lnTo>
                  <a:pt x="9608799" y="179945"/>
                </a:lnTo>
                <a:lnTo>
                  <a:pt x="9608799" y="1473634"/>
                </a:lnTo>
                <a:lnTo>
                  <a:pt x="9602343" y="1521327"/>
                </a:lnTo>
                <a:lnTo>
                  <a:pt x="9584140" y="1564272"/>
                </a:lnTo>
                <a:lnTo>
                  <a:pt x="9555940" y="1600720"/>
                </a:lnTo>
                <a:lnTo>
                  <a:pt x="9519493" y="1628920"/>
                </a:lnTo>
                <a:lnTo>
                  <a:pt x="9476547" y="1647124"/>
                </a:lnTo>
                <a:lnTo>
                  <a:pt x="9428853" y="1653580"/>
                </a:lnTo>
                <a:lnTo>
                  <a:pt x="179946" y="1653580"/>
                </a:lnTo>
                <a:lnTo>
                  <a:pt x="132251" y="1647124"/>
                </a:lnTo>
                <a:lnTo>
                  <a:pt x="89306" y="1628920"/>
                </a:lnTo>
                <a:lnTo>
                  <a:pt x="52858" y="1600720"/>
                </a:lnTo>
                <a:lnTo>
                  <a:pt x="24659" y="1564272"/>
                </a:lnTo>
                <a:lnTo>
                  <a:pt x="6456" y="1521327"/>
                </a:lnTo>
                <a:lnTo>
                  <a:pt x="0" y="1473634"/>
                </a:lnTo>
                <a:lnTo>
                  <a:pt x="0" y="179945"/>
                </a:lnTo>
                <a:lnTo>
                  <a:pt x="6456" y="132249"/>
                </a:lnTo>
                <a:lnTo>
                  <a:pt x="24659" y="89304"/>
                </a:lnTo>
                <a:lnTo>
                  <a:pt x="52858" y="52857"/>
                </a:lnTo>
                <a:lnTo>
                  <a:pt x="89306" y="24658"/>
                </a:lnTo>
                <a:lnTo>
                  <a:pt x="132251" y="6456"/>
                </a:lnTo>
                <a:lnTo>
                  <a:pt x="179946" y="0"/>
                </a:lnTo>
                <a:close/>
              </a:path>
            </a:pathLst>
          </a:custGeom>
          <a:ln w="17999">
            <a:solidFill>
              <a:srgbClr val="71C9E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871214" y="601672"/>
            <a:ext cx="2950971" cy="47815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950" b="0" i="0">
                <a:solidFill>
                  <a:srgbClr val="006FBA"/>
                </a:solidFill>
                <a:latin typeface="Aptifer Sans LT Pro"/>
                <a:cs typeface="Aptifer Sans LT Pr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4670" y="1739455"/>
            <a:ext cx="9624060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635756" y="7033450"/>
            <a:ext cx="3421888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34670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12/17/2020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699248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820022" y="601672"/>
            <a:ext cx="7256842" cy="384078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14"/>
              </a:spcBef>
            </a:pP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Zarząd Województwa Śląskiego</a:t>
            </a:r>
          </a:p>
        </p:txBody>
      </p:sp>
      <p:sp>
        <p:nvSpPr>
          <p:cNvPr id="3" name="object 3"/>
          <p:cNvSpPr/>
          <p:nvPr/>
        </p:nvSpPr>
        <p:spPr>
          <a:xfrm>
            <a:off x="1277866" y="1422694"/>
            <a:ext cx="5547360" cy="0"/>
          </a:xfrm>
          <a:custGeom>
            <a:avLst/>
            <a:gdLst/>
            <a:ahLst/>
            <a:cxnLst/>
            <a:rect l="l" t="t" r="r" b="b"/>
            <a:pathLst>
              <a:path w="5547359">
                <a:moveTo>
                  <a:pt x="0" y="0"/>
                </a:moveTo>
                <a:lnTo>
                  <a:pt x="5547107" y="0"/>
                </a:lnTo>
              </a:path>
            </a:pathLst>
          </a:custGeom>
          <a:ln w="35999">
            <a:solidFill>
              <a:srgbClr val="006FBA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2661638" y="1422698"/>
            <a:ext cx="0" cy="297180"/>
          </a:xfrm>
          <a:custGeom>
            <a:avLst/>
            <a:gdLst/>
            <a:ahLst/>
            <a:cxnLst/>
            <a:rect l="l" t="t" r="r" b="b"/>
            <a:pathLst>
              <a:path h="297180">
                <a:moveTo>
                  <a:pt x="0" y="0"/>
                </a:moveTo>
                <a:lnTo>
                  <a:pt x="0" y="296816"/>
                </a:lnTo>
              </a:path>
            </a:pathLst>
          </a:custGeom>
          <a:ln w="35999">
            <a:solidFill>
              <a:srgbClr val="006FBA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853182" y="2704993"/>
            <a:ext cx="48895" cy="0"/>
          </a:xfrm>
          <a:custGeom>
            <a:avLst/>
            <a:gdLst/>
            <a:ahLst/>
            <a:cxnLst/>
            <a:rect l="l" t="t" r="r" b="b"/>
            <a:pathLst>
              <a:path w="48894">
                <a:moveTo>
                  <a:pt x="48729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1853182" y="3294953"/>
            <a:ext cx="48895" cy="0"/>
          </a:xfrm>
          <a:custGeom>
            <a:avLst/>
            <a:gdLst/>
            <a:ahLst/>
            <a:cxnLst/>
            <a:rect l="l" t="t" r="r" b="b"/>
            <a:pathLst>
              <a:path w="48894">
                <a:moveTo>
                  <a:pt x="48729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1853182" y="3884910"/>
            <a:ext cx="48895" cy="0"/>
          </a:xfrm>
          <a:custGeom>
            <a:avLst/>
            <a:gdLst/>
            <a:ahLst/>
            <a:cxnLst/>
            <a:rect l="l" t="t" r="r" b="b"/>
            <a:pathLst>
              <a:path w="48894">
                <a:moveTo>
                  <a:pt x="48729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1853182" y="4474871"/>
            <a:ext cx="48895" cy="0"/>
          </a:xfrm>
          <a:custGeom>
            <a:avLst/>
            <a:gdLst/>
            <a:ahLst/>
            <a:cxnLst/>
            <a:rect l="l" t="t" r="r" b="b"/>
            <a:pathLst>
              <a:path w="48894">
                <a:moveTo>
                  <a:pt x="48729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1853182" y="5064829"/>
            <a:ext cx="48895" cy="0"/>
          </a:xfrm>
          <a:custGeom>
            <a:avLst/>
            <a:gdLst/>
            <a:ahLst/>
            <a:cxnLst/>
            <a:rect l="l" t="t" r="r" b="b"/>
            <a:pathLst>
              <a:path w="48894">
                <a:moveTo>
                  <a:pt x="48729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1853182" y="1722560"/>
            <a:ext cx="48895" cy="0"/>
          </a:xfrm>
          <a:custGeom>
            <a:avLst/>
            <a:gdLst/>
            <a:ahLst/>
            <a:cxnLst/>
            <a:rect l="l" t="t" r="r" b="b"/>
            <a:pathLst>
              <a:path w="48894">
                <a:moveTo>
                  <a:pt x="48729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1901912" y="1722560"/>
            <a:ext cx="0" cy="3342640"/>
          </a:xfrm>
          <a:custGeom>
            <a:avLst/>
            <a:gdLst/>
            <a:ahLst/>
            <a:cxnLst/>
            <a:rect l="l" t="t" r="r" b="b"/>
            <a:pathLst>
              <a:path h="3342640">
                <a:moveTo>
                  <a:pt x="0" y="0"/>
                </a:moveTo>
                <a:lnTo>
                  <a:pt x="0" y="3342269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8867393" y="3291307"/>
            <a:ext cx="48895" cy="0"/>
          </a:xfrm>
          <a:custGeom>
            <a:avLst/>
            <a:gdLst/>
            <a:ahLst/>
            <a:cxnLst/>
            <a:rect l="l" t="t" r="r" b="b"/>
            <a:pathLst>
              <a:path w="48895">
                <a:moveTo>
                  <a:pt x="0" y="0"/>
                </a:moveTo>
                <a:lnTo>
                  <a:pt x="48726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8867393" y="3881268"/>
            <a:ext cx="48895" cy="0"/>
          </a:xfrm>
          <a:custGeom>
            <a:avLst/>
            <a:gdLst/>
            <a:ahLst/>
            <a:cxnLst/>
            <a:rect l="l" t="t" r="r" b="b"/>
            <a:pathLst>
              <a:path w="48895">
                <a:moveTo>
                  <a:pt x="0" y="0"/>
                </a:moveTo>
                <a:lnTo>
                  <a:pt x="48726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8867393" y="2663179"/>
            <a:ext cx="48895" cy="0"/>
          </a:xfrm>
          <a:custGeom>
            <a:avLst/>
            <a:gdLst/>
            <a:ahLst/>
            <a:cxnLst/>
            <a:rect l="l" t="t" r="r" b="b"/>
            <a:pathLst>
              <a:path w="48895">
                <a:moveTo>
                  <a:pt x="0" y="0"/>
                </a:moveTo>
                <a:lnTo>
                  <a:pt x="48726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8867393" y="2663179"/>
            <a:ext cx="0" cy="1218565"/>
          </a:xfrm>
          <a:custGeom>
            <a:avLst/>
            <a:gdLst/>
            <a:ahLst/>
            <a:cxnLst/>
            <a:rect l="l" t="t" r="r" b="b"/>
            <a:pathLst>
              <a:path h="1218564">
                <a:moveTo>
                  <a:pt x="0" y="0"/>
                </a:moveTo>
                <a:lnTo>
                  <a:pt x="0" y="1218088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7525131" y="3878939"/>
            <a:ext cx="85725" cy="0"/>
          </a:xfrm>
          <a:custGeom>
            <a:avLst/>
            <a:gdLst/>
            <a:ahLst/>
            <a:cxnLst/>
            <a:rect l="l" t="t" r="r" b="b"/>
            <a:pathLst>
              <a:path w="85725">
                <a:moveTo>
                  <a:pt x="85128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7525131" y="5648831"/>
            <a:ext cx="85725" cy="0"/>
          </a:xfrm>
          <a:custGeom>
            <a:avLst/>
            <a:gdLst/>
            <a:ahLst/>
            <a:cxnLst/>
            <a:rect l="l" t="t" r="r" b="b"/>
            <a:pathLst>
              <a:path w="85725">
                <a:moveTo>
                  <a:pt x="85128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7525131" y="3288981"/>
            <a:ext cx="85725" cy="0"/>
          </a:xfrm>
          <a:custGeom>
            <a:avLst/>
            <a:gdLst/>
            <a:ahLst/>
            <a:cxnLst/>
            <a:rect l="l" t="t" r="r" b="b"/>
            <a:pathLst>
              <a:path w="85725">
                <a:moveTo>
                  <a:pt x="85128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7525131" y="5058874"/>
            <a:ext cx="85725" cy="0"/>
          </a:xfrm>
          <a:custGeom>
            <a:avLst/>
            <a:gdLst/>
            <a:ahLst/>
            <a:cxnLst/>
            <a:rect l="l" t="t" r="r" b="b"/>
            <a:pathLst>
              <a:path w="85725">
                <a:moveTo>
                  <a:pt x="85128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3932261" y="1619409"/>
            <a:ext cx="673735" cy="4989830"/>
          </a:xfrm>
          <a:custGeom>
            <a:avLst/>
            <a:gdLst/>
            <a:ahLst/>
            <a:cxnLst/>
            <a:rect l="l" t="t" r="r" b="b"/>
            <a:pathLst>
              <a:path w="673735" h="4989830">
                <a:moveTo>
                  <a:pt x="0" y="0"/>
                </a:moveTo>
                <a:lnTo>
                  <a:pt x="5307" y="741452"/>
                </a:lnTo>
                <a:lnTo>
                  <a:pt x="673214" y="744519"/>
                </a:lnTo>
                <a:lnTo>
                  <a:pt x="673214" y="498929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5403898" y="1434628"/>
            <a:ext cx="0" cy="304165"/>
          </a:xfrm>
          <a:custGeom>
            <a:avLst/>
            <a:gdLst/>
            <a:ahLst/>
            <a:cxnLst/>
            <a:rect l="l" t="t" r="r" b="b"/>
            <a:pathLst>
              <a:path h="304164">
                <a:moveTo>
                  <a:pt x="0" y="303775"/>
                </a:moveTo>
                <a:lnTo>
                  <a:pt x="0" y="0"/>
                </a:lnTo>
              </a:path>
            </a:pathLst>
          </a:custGeom>
          <a:ln w="35999">
            <a:solidFill>
              <a:srgbClr val="006FBA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object 22"/>
          <p:cNvSpPr/>
          <p:nvPr/>
        </p:nvSpPr>
        <p:spPr>
          <a:xfrm flipH="1">
            <a:off x="7479407" y="2670669"/>
            <a:ext cx="45719" cy="2978162"/>
          </a:xfrm>
          <a:custGeom>
            <a:avLst/>
            <a:gdLst/>
            <a:ahLst/>
            <a:cxnLst/>
            <a:rect l="l" t="t" r="r" b="b"/>
            <a:pathLst>
              <a:path h="3568700">
                <a:moveTo>
                  <a:pt x="0" y="3568137"/>
                </a:moveTo>
                <a:lnTo>
                  <a:pt x="0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7525127" y="2670669"/>
            <a:ext cx="82550" cy="0"/>
          </a:xfrm>
          <a:custGeom>
            <a:avLst/>
            <a:gdLst/>
            <a:ahLst/>
            <a:cxnLst/>
            <a:rect l="l" t="t" r="r" b="b"/>
            <a:pathLst>
              <a:path w="82550">
                <a:moveTo>
                  <a:pt x="82547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7525127" y="4468913"/>
            <a:ext cx="86995" cy="0"/>
          </a:xfrm>
          <a:custGeom>
            <a:avLst/>
            <a:gdLst/>
            <a:ahLst/>
            <a:cxnLst/>
            <a:rect l="l" t="t" r="r" b="b"/>
            <a:pathLst>
              <a:path w="86995">
                <a:moveTo>
                  <a:pt x="86852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3315178" y="1242975"/>
            <a:ext cx="1440180" cy="515832"/>
          </a:xfrm>
          <a:custGeom>
            <a:avLst/>
            <a:gdLst/>
            <a:ahLst/>
            <a:cxnLst/>
            <a:rect l="l" t="t" r="r" b="b"/>
            <a:pathLst>
              <a:path w="1440179" h="376555">
                <a:moveTo>
                  <a:pt x="1380189" y="0"/>
                </a:moveTo>
                <a:lnTo>
                  <a:pt x="59763" y="0"/>
                </a:lnTo>
                <a:lnTo>
                  <a:pt x="36559" y="4715"/>
                </a:lnTo>
                <a:lnTo>
                  <a:pt x="17556" y="17554"/>
                </a:lnTo>
                <a:lnTo>
                  <a:pt x="4716" y="36556"/>
                </a:lnTo>
                <a:lnTo>
                  <a:pt x="0" y="59759"/>
                </a:lnTo>
                <a:lnTo>
                  <a:pt x="0" y="316674"/>
                </a:lnTo>
                <a:lnTo>
                  <a:pt x="4716" y="339877"/>
                </a:lnTo>
                <a:lnTo>
                  <a:pt x="17556" y="358877"/>
                </a:lnTo>
                <a:lnTo>
                  <a:pt x="36559" y="371715"/>
                </a:lnTo>
                <a:lnTo>
                  <a:pt x="59763" y="376430"/>
                </a:lnTo>
                <a:lnTo>
                  <a:pt x="1380189" y="376430"/>
                </a:lnTo>
                <a:lnTo>
                  <a:pt x="1403392" y="371715"/>
                </a:lnTo>
                <a:lnTo>
                  <a:pt x="1422393" y="358877"/>
                </a:lnTo>
                <a:lnTo>
                  <a:pt x="1435231" y="339877"/>
                </a:lnTo>
                <a:lnTo>
                  <a:pt x="1439946" y="316674"/>
                </a:lnTo>
                <a:lnTo>
                  <a:pt x="1439946" y="59759"/>
                </a:lnTo>
                <a:lnTo>
                  <a:pt x="1435231" y="36556"/>
                </a:lnTo>
                <a:lnTo>
                  <a:pt x="1422393" y="17554"/>
                </a:lnTo>
                <a:lnTo>
                  <a:pt x="1403392" y="4715"/>
                </a:lnTo>
                <a:lnTo>
                  <a:pt x="1380189" y="0"/>
                </a:lnTo>
                <a:close/>
              </a:path>
            </a:pathLst>
          </a:custGeom>
          <a:solidFill>
            <a:srgbClr val="006FBA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object 27"/>
          <p:cNvSpPr/>
          <p:nvPr/>
        </p:nvSpPr>
        <p:spPr>
          <a:xfrm>
            <a:off x="3315178" y="1242975"/>
            <a:ext cx="1440180" cy="515832"/>
          </a:xfrm>
          <a:custGeom>
            <a:avLst/>
            <a:gdLst/>
            <a:ahLst/>
            <a:cxnLst/>
            <a:rect l="l" t="t" r="r" b="b"/>
            <a:pathLst>
              <a:path w="1440179" h="376555">
                <a:moveTo>
                  <a:pt x="59763" y="0"/>
                </a:moveTo>
                <a:lnTo>
                  <a:pt x="1380189" y="0"/>
                </a:lnTo>
                <a:lnTo>
                  <a:pt x="1403392" y="4715"/>
                </a:lnTo>
                <a:lnTo>
                  <a:pt x="1422393" y="17554"/>
                </a:lnTo>
                <a:lnTo>
                  <a:pt x="1435231" y="36556"/>
                </a:lnTo>
                <a:lnTo>
                  <a:pt x="1439946" y="59759"/>
                </a:lnTo>
                <a:lnTo>
                  <a:pt x="1439946" y="316674"/>
                </a:lnTo>
                <a:lnTo>
                  <a:pt x="1435231" y="339877"/>
                </a:lnTo>
                <a:lnTo>
                  <a:pt x="1422393" y="358877"/>
                </a:lnTo>
                <a:lnTo>
                  <a:pt x="1403392" y="371715"/>
                </a:lnTo>
                <a:lnTo>
                  <a:pt x="1380189" y="376430"/>
                </a:lnTo>
                <a:lnTo>
                  <a:pt x="59763" y="376430"/>
                </a:lnTo>
                <a:lnTo>
                  <a:pt x="36559" y="371715"/>
                </a:lnTo>
                <a:lnTo>
                  <a:pt x="17556" y="358877"/>
                </a:lnTo>
                <a:lnTo>
                  <a:pt x="4716" y="339877"/>
                </a:lnTo>
                <a:lnTo>
                  <a:pt x="0" y="316674"/>
                </a:lnTo>
                <a:lnTo>
                  <a:pt x="0" y="59759"/>
                </a:lnTo>
                <a:lnTo>
                  <a:pt x="4716" y="36556"/>
                </a:lnTo>
                <a:lnTo>
                  <a:pt x="17556" y="17554"/>
                </a:lnTo>
                <a:lnTo>
                  <a:pt x="36559" y="4715"/>
                </a:lnTo>
                <a:lnTo>
                  <a:pt x="59763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3382402" y="1230835"/>
            <a:ext cx="1334135" cy="55143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ts val="1420"/>
              </a:lnSpc>
              <a:spcBef>
                <a:spcPts val="100"/>
              </a:spcBef>
            </a:pPr>
            <a:r>
              <a:rPr sz="8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Marszałek Województwa Śląskiego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ts val="1420"/>
              </a:lnSpc>
            </a:pPr>
            <a:r>
              <a:rPr sz="8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Jakub Chełstowski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object 29"/>
          <p:cNvSpPr/>
          <p:nvPr/>
        </p:nvSpPr>
        <p:spPr>
          <a:xfrm>
            <a:off x="4464183" y="4506641"/>
            <a:ext cx="141605" cy="0"/>
          </a:xfrm>
          <a:custGeom>
            <a:avLst/>
            <a:gdLst/>
            <a:ahLst/>
            <a:cxnLst/>
            <a:rect l="l" t="t" r="r" b="b"/>
            <a:pathLst>
              <a:path w="141604">
                <a:moveTo>
                  <a:pt x="0" y="0"/>
                </a:moveTo>
                <a:lnTo>
                  <a:pt x="141296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object 30"/>
          <p:cNvSpPr/>
          <p:nvPr/>
        </p:nvSpPr>
        <p:spPr>
          <a:xfrm>
            <a:off x="4279900" y="5076825"/>
            <a:ext cx="335915" cy="0"/>
          </a:xfrm>
          <a:custGeom>
            <a:avLst/>
            <a:gdLst/>
            <a:ahLst/>
            <a:cxnLst/>
            <a:rect l="l" t="t" r="r" b="b"/>
            <a:pathLst>
              <a:path w="335914">
                <a:moveTo>
                  <a:pt x="0" y="0"/>
                </a:moveTo>
                <a:lnTo>
                  <a:pt x="335768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object 31"/>
          <p:cNvSpPr/>
          <p:nvPr/>
        </p:nvSpPr>
        <p:spPr>
          <a:xfrm>
            <a:off x="4464183" y="5686562"/>
            <a:ext cx="335915" cy="0"/>
          </a:xfrm>
          <a:custGeom>
            <a:avLst/>
            <a:gdLst/>
            <a:ahLst/>
            <a:cxnLst/>
            <a:rect l="l" t="t" r="r" b="b"/>
            <a:pathLst>
              <a:path w="335914">
                <a:moveTo>
                  <a:pt x="0" y="0"/>
                </a:moveTo>
                <a:lnTo>
                  <a:pt x="335768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object 32"/>
          <p:cNvSpPr/>
          <p:nvPr/>
        </p:nvSpPr>
        <p:spPr>
          <a:xfrm>
            <a:off x="2026076" y="2826729"/>
            <a:ext cx="88171" cy="45719"/>
          </a:xfrm>
          <a:custGeom>
            <a:avLst/>
            <a:gdLst/>
            <a:ahLst/>
            <a:cxnLst/>
            <a:rect l="l" t="t" r="r" b="b"/>
            <a:pathLst>
              <a:path w="48894">
                <a:moveTo>
                  <a:pt x="48726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object 35"/>
          <p:cNvSpPr/>
          <p:nvPr/>
        </p:nvSpPr>
        <p:spPr>
          <a:xfrm>
            <a:off x="2026076" y="1844293"/>
            <a:ext cx="48895" cy="0"/>
          </a:xfrm>
          <a:custGeom>
            <a:avLst/>
            <a:gdLst/>
            <a:ahLst/>
            <a:cxnLst/>
            <a:rect l="l" t="t" r="r" b="b"/>
            <a:pathLst>
              <a:path w="48894">
                <a:moveTo>
                  <a:pt x="48726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object 36"/>
          <p:cNvSpPr/>
          <p:nvPr/>
        </p:nvSpPr>
        <p:spPr>
          <a:xfrm>
            <a:off x="2026075" y="1844293"/>
            <a:ext cx="45719" cy="982437"/>
          </a:xfrm>
          <a:custGeom>
            <a:avLst/>
            <a:gdLst/>
            <a:ahLst/>
            <a:cxnLst/>
            <a:rect l="l" t="t" r="r" b="b"/>
            <a:pathLst>
              <a:path h="2162810">
                <a:moveTo>
                  <a:pt x="0" y="0"/>
                </a:moveTo>
                <a:lnTo>
                  <a:pt x="0" y="2162355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object 37"/>
          <p:cNvSpPr/>
          <p:nvPr/>
        </p:nvSpPr>
        <p:spPr>
          <a:xfrm>
            <a:off x="1277862" y="1422698"/>
            <a:ext cx="0" cy="111760"/>
          </a:xfrm>
          <a:custGeom>
            <a:avLst/>
            <a:gdLst/>
            <a:ahLst/>
            <a:cxnLst/>
            <a:rect l="l" t="t" r="r" b="b"/>
            <a:pathLst>
              <a:path h="111759">
                <a:moveTo>
                  <a:pt x="0" y="111643"/>
                </a:moveTo>
                <a:lnTo>
                  <a:pt x="0" y="0"/>
                </a:lnTo>
              </a:path>
            </a:pathLst>
          </a:custGeom>
          <a:ln w="35999">
            <a:solidFill>
              <a:srgbClr val="006FBA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object 38"/>
          <p:cNvSpPr/>
          <p:nvPr/>
        </p:nvSpPr>
        <p:spPr>
          <a:xfrm>
            <a:off x="7599190" y="3059831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39"/>
                </a:lnTo>
                <a:lnTo>
                  <a:pt x="6000" y="46522"/>
                </a:lnTo>
                <a:lnTo>
                  <a:pt x="0" y="76053"/>
                </a:lnTo>
                <a:lnTo>
                  <a:pt x="0" y="402976"/>
                </a:lnTo>
                <a:lnTo>
                  <a:pt x="6000" y="432507"/>
                </a:lnTo>
                <a:lnTo>
                  <a:pt x="22339" y="456688"/>
                </a:lnTo>
                <a:lnTo>
                  <a:pt x="46520" y="473026"/>
                </a:lnTo>
                <a:lnTo>
                  <a:pt x="76050" y="479026"/>
                </a:lnTo>
                <a:lnTo>
                  <a:pt x="1074592" y="479026"/>
                </a:lnTo>
                <a:lnTo>
                  <a:pt x="1104122" y="473026"/>
                </a:lnTo>
                <a:lnTo>
                  <a:pt x="1128303" y="456688"/>
                </a:lnTo>
                <a:lnTo>
                  <a:pt x="1144642" y="432507"/>
                </a:lnTo>
                <a:lnTo>
                  <a:pt x="1150642" y="402976"/>
                </a:lnTo>
                <a:lnTo>
                  <a:pt x="1150642" y="76053"/>
                </a:lnTo>
                <a:lnTo>
                  <a:pt x="1144642" y="46522"/>
                </a:lnTo>
                <a:lnTo>
                  <a:pt x="1128303" y="22339"/>
                </a:lnTo>
                <a:lnTo>
                  <a:pt x="1104122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FCBD79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" name="object 39"/>
          <p:cNvSpPr/>
          <p:nvPr/>
        </p:nvSpPr>
        <p:spPr>
          <a:xfrm>
            <a:off x="7588579" y="3067476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50" y="0"/>
                </a:moveTo>
                <a:lnTo>
                  <a:pt x="1074592" y="0"/>
                </a:lnTo>
                <a:lnTo>
                  <a:pt x="1104122" y="6000"/>
                </a:lnTo>
                <a:lnTo>
                  <a:pt x="1128303" y="22339"/>
                </a:lnTo>
                <a:lnTo>
                  <a:pt x="1144642" y="46522"/>
                </a:lnTo>
                <a:lnTo>
                  <a:pt x="1150642" y="76053"/>
                </a:lnTo>
                <a:lnTo>
                  <a:pt x="1150642" y="402976"/>
                </a:lnTo>
                <a:lnTo>
                  <a:pt x="1144642" y="432507"/>
                </a:lnTo>
                <a:lnTo>
                  <a:pt x="1128303" y="456688"/>
                </a:lnTo>
                <a:lnTo>
                  <a:pt x="1104122" y="473026"/>
                </a:lnTo>
                <a:lnTo>
                  <a:pt x="1074592" y="479026"/>
                </a:lnTo>
                <a:lnTo>
                  <a:pt x="76050" y="479026"/>
                </a:lnTo>
                <a:lnTo>
                  <a:pt x="46520" y="473026"/>
                </a:lnTo>
                <a:lnTo>
                  <a:pt x="22339" y="456688"/>
                </a:lnTo>
                <a:lnTo>
                  <a:pt x="6000" y="432507"/>
                </a:lnTo>
                <a:lnTo>
                  <a:pt x="0" y="402976"/>
                </a:lnTo>
                <a:lnTo>
                  <a:pt x="0" y="76053"/>
                </a:lnTo>
                <a:lnTo>
                  <a:pt x="6000" y="46522"/>
                </a:lnTo>
                <a:lnTo>
                  <a:pt x="22339" y="22339"/>
                </a:lnTo>
                <a:lnTo>
                  <a:pt x="46520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" name="object 40"/>
          <p:cNvSpPr/>
          <p:nvPr/>
        </p:nvSpPr>
        <p:spPr>
          <a:xfrm>
            <a:off x="7582179" y="2482452"/>
            <a:ext cx="1151255" cy="460041"/>
          </a:xfrm>
          <a:custGeom>
            <a:avLst/>
            <a:gdLst/>
            <a:ahLst/>
            <a:cxnLst/>
            <a:rect l="l" t="t" r="r" b="b"/>
            <a:pathLst>
              <a:path w="1151254" h="376555">
                <a:moveTo>
                  <a:pt x="1090883" y="0"/>
                </a:moveTo>
                <a:lnTo>
                  <a:pt x="59759" y="0"/>
                </a:lnTo>
                <a:lnTo>
                  <a:pt x="36556" y="4714"/>
                </a:lnTo>
                <a:lnTo>
                  <a:pt x="17554" y="17553"/>
                </a:lnTo>
                <a:lnTo>
                  <a:pt x="4715" y="36554"/>
                </a:lnTo>
                <a:lnTo>
                  <a:pt x="0" y="59759"/>
                </a:lnTo>
                <a:lnTo>
                  <a:pt x="0" y="316669"/>
                </a:lnTo>
                <a:lnTo>
                  <a:pt x="4715" y="339873"/>
                </a:lnTo>
                <a:lnTo>
                  <a:pt x="17554" y="358875"/>
                </a:lnTo>
                <a:lnTo>
                  <a:pt x="36556" y="371715"/>
                </a:lnTo>
                <a:lnTo>
                  <a:pt x="59759" y="376430"/>
                </a:lnTo>
                <a:lnTo>
                  <a:pt x="1090883" y="376430"/>
                </a:lnTo>
                <a:lnTo>
                  <a:pt x="1114086" y="371715"/>
                </a:lnTo>
                <a:lnTo>
                  <a:pt x="1133088" y="358875"/>
                </a:lnTo>
                <a:lnTo>
                  <a:pt x="1145927" y="339873"/>
                </a:lnTo>
                <a:lnTo>
                  <a:pt x="1150642" y="316669"/>
                </a:lnTo>
                <a:lnTo>
                  <a:pt x="1150642" y="59759"/>
                </a:lnTo>
                <a:lnTo>
                  <a:pt x="1145927" y="36554"/>
                </a:lnTo>
                <a:lnTo>
                  <a:pt x="1133088" y="17553"/>
                </a:lnTo>
                <a:lnTo>
                  <a:pt x="1114086" y="4714"/>
                </a:lnTo>
                <a:lnTo>
                  <a:pt x="1090883" y="0"/>
                </a:lnTo>
                <a:close/>
              </a:path>
            </a:pathLst>
          </a:custGeom>
          <a:solidFill>
            <a:srgbClr val="F5821F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" name="object 41"/>
          <p:cNvSpPr/>
          <p:nvPr/>
        </p:nvSpPr>
        <p:spPr>
          <a:xfrm>
            <a:off x="7582179" y="2482452"/>
            <a:ext cx="1151255" cy="460041"/>
          </a:xfrm>
          <a:custGeom>
            <a:avLst/>
            <a:gdLst/>
            <a:ahLst/>
            <a:cxnLst/>
            <a:rect l="l" t="t" r="r" b="b"/>
            <a:pathLst>
              <a:path w="1151254" h="376555">
                <a:moveTo>
                  <a:pt x="59759" y="0"/>
                </a:moveTo>
                <a:lnTo>
                  <a:pt x="1090883" y="0"/>
                </a:lnTo>
                <a:lnTo>
                  <a:pt x="1114086" y="4714"/>
                </a:lnTo>
                <a:lnTo>
                  <a:pt x="1133088" y="17553"/>
                </a:lnTo>
                <a:lnTo>
                  <a:pt x="1145927" y="36554"/>
                </a:lnTo>
                <a:lnTo>
                  <a:pt x="1150642" y="59759"/>
                </a:lnTo>
                <a:lnTo>
                  <a:pt x="1150642" y="316669"/>
                </a:lnTo>
                <a:lnTo>
                  <a:pt x="1145927" y="339873"/>
                </a:lnTo>
                <a:lnTo>
                  <a:pt x="1133088" y="358875"/>
                </a:lnTo>
                <a:lnTo>
                  <a:pt x="1114086" y="371715"/>
                </a:lnTo>
                <a:lnTo>
                  <a:pt x="1090883" y="376430"/>
                </a:lnTo>
                <a:lnTo>
                  <a:pt x="59759" y="376430"/>
                </a:lnTo>
                <a:lnTo>
                  <a:pt x="36556" y="371715"/>
                </a:lnTo>
                <a:lnTo>
                  <a:pt x="17554" y="358875"/>
                </a:lnTo>
                <a:lnTo>
                  <a:pt x="4715" y="339873"/>
                </a:lnTo>
                <a:lnTo>
                  <a:pt x="0" y="316669"/>
                </a:lnTo>
                <a:lnTo>
                  <a:pt x="0" y="59759"/>
                </a:lnTo>
                <a:lnTo>
                  <a:pt x="4715" y="36554"/>
                </a:lnTo>
                <a:lnTo>
                  <a:pt x="17554" y="17553"/>
                </a:lnTo>
                <a:lnTo>
                  <a:pt x="36556" y="4714"/>
                </a:lnTo>
                <a:lnTo>
                  <a:pt x="59759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2" name="object 42"/>
          <p:cNvSpPr/>
          <p:nvPr/>
        </p:nvSpPr>
        <p:spPr>
          <a:xfrm>
            <a:off x="7626023" y="4838268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37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3"/>
                </a:lnTo>
                <a:lnTo>
                  <a:pt x="6000" y="432504"/>
                </a:lnTo>
                <a:lnTo>
                  <a:pt x="22339" y="456687"/>
                </a:lnTo>
                <a:lnTo>
                  <a:pt x="46520" y="473026"/>
                </a:lnTo>
                <a:lnTo>
                  <a:pt x="76050" y="479027"/>
                </a:lnTo>
                <a:lnTo>
                  <a:pt x="1074592" y="479027"/>
                </a:lnTo>
                <a:lnTo>
                  <a:pt x="1104122" y="473026"/>
                </a:lnTo>
                <a:lnTo>
                  <a:pt x="1128303" y="456687"/>
                </a:lnTo>
                <a:lnTo>
                  <a:pt x="1144642" y="432504"/>
                </a:lnTo>
                <a:lnTo>
                  <a:pt x="1150642" y="402973"/>
                </a:lnTo>
                <a:lnTo>
                  <a:pt x="1150642" y="76050"/>
                </a:lnTo>
                <a:lnTo>
                  <a:pt x="1144642" y="46519"/>
                </a:lnTo>
                <a:lnTo>
                  <a:pt x="1128303" y="22337"/>
                </a:lnTo>
                <a:lnTo>
                  <a:pt x="1104122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FCBD79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3" name="object 43"/>
          <p:cNvSpPr/>
          <p:nvPr/>
        </p:nvSpPr>
        <p:spPr>
          <a:xfrm>
            <a:off x="7626023" y="4823847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50" y="0"/>
                </a:moveTo>
                <a:lnTo>
                  <a:pt x="1074592" y="0"/>
                </a:lnTo>
                <a:lnTo>
                  <a:pt x="1104122" y="6000"/>
                </a:lnTo>
                <a:lnTo>
                  <a:pt x="1128303" y="22337"/>
                </a:lnTo>
                <a:lnTo>
                  <a:pt x="1144642" y="46519"/>
                </a:lnTo>
                <a:lnTo>
                  <a:pt x="1150642" y="76050"/>
                </a:lnTo>
                <a:lnTo>
                  <a:pt x="1150642" y="402973"/>
                </a:lnTo>
                <a:lnTo>
                  <a:pt x="1144642" y="432504"/>
                </a:lnTo>
                <a:lnTo>
                  <a:pt x="1128303" y="456687"/>
                </a:lnTo>
                <a:lnTo>
                  <a:pt x="1104122" y="473026"/>
                </a:lnTo>
                <a:lnTo>
                  <a:pt x="1074592" y="479027"/>
                </a:lnTo>
                <a:lnTo>
                  <a:pt x="76050" y="479027"/>
                </a:lnTo>
                <a:lnTo>
                  <a:pt x="46520" y="473026"/>
                </a:lnTo>
                <a:lnTo>
                  <a:pt x="22339" y="456687"/>
                </a:lnTo>
                <a:lnTo>
                  <a:pt x="6000" y="432504"/>
                </a:lnTo>
                <a:lnTo>
                  <a:pt x="0" y="402973"/>
                </a:lnTo>
                <a:lnTo>
                  <a:pt x="0" y="76050"/>
                </a:lnTo>
                <a:lnTo>
                  <a:pt x="6000" y="46519"/>
                </a:lnTo>
                <a:lnTo>
                  <a:pt x="22339" y="22337"/>
                </a:lnTo>
                <a:lnTo>
                  <a:pt x="46520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4" name="object 44"/>
          <p:cNvSpPr/>
          <p:nvPr/>
        </p:nvSpPr>
        <p:spPr>
          <a:xfrm>
            <a:off x="7634780" y="5403955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40"/>
                </a:lnTo>
                <a:lnTo>
                  <a:pt x="6000" y="46522"/>
                </a:lnTo>
                <a:lnTo>
                  <a:pt x="0" y="76053"/>
                </a:lnTo>
                <a:lnTo>
                  <a:pt x="0" y="402977"/>
                </a:lnTo>
                <a:lnTo>
                  <a:pt x="6000" y="432508"/>
                </a:lnTo>
                <a:lnTo>
                  <a:pt x="22339" y="456689"/>
                </a:lnTo>
                <a:lnTo>
                  <a:pt x="46520" y="473027"/>
                </a:lnTo>
                <a:lnTo>
                  <a:pt x="76050" y="479027"/>
                </a:lnTo>
                <a:lnTo>
                  <a:pt x="1074592" y="479027"/>
                </a:lnTo>
                <a:lnTo>
                  <a:pt x="1104122" y="473027"/>
                </a:lnTo>
                <a:lnTo>
                  <a:pt x="1128303" y="456689"/>
                </a:lnTo>
                <a:lnTo>
                  <a:pt x="1144642" y="432508"/>
                </a:lnTo>
                <a:lnTo>
                  <a:pt x="1150642" y="402977"/>
                </a:lnTo>
                <a:lnTo>
                  <a:pt x="1150642" y="76053"/>
                </a:lnTo>
                <a:lnTo>
                  <a:pt x="1144642" y="46522"/>
                </a:lnTo>
                <a:lnTo>
                  <a:pt x="1128303" y="22340"/>
                </a:lnTo>
                <a:lnTo>
                  <a:pt x="1104122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FCBD79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5" name="object 45"/>
          <p:cNvSpPr/>
          <p:nvPr/>
        </p:nvSpPr>
        <p:spPr>
          <a:xfrm>
            <a:off x="7637105" y="5392283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50" y="0"/>
                </a:moveTo>
                <a:lnTo>
                  <a:pt x="1074592" y="0"/>
                </a:lnTo>
                <a:lnTo>
                  <a:pt x="1104122" y="6000"/>
                </a:lnTo>
                <a:lnTo>
                  <a:pt x="1128303" y="22340"/>
                </a:lnTo>
                <a:lnTo>
                  <a:pt x="1144642" y="46522"/>
                </a:lnTo>
                <a:lnTo>
                  <a:pt x="1150642" y="76053"/>
                </a:lnTo>
                <a:lnTo>
                  <a:pt x="1150642" y="402977"/>
                </a:lnTo>
                <a:lnTo>
                  <a:pt x="1144642" y="432508"/>
                </a:lnTo>
                <a:lnTo>
                  <a:pt x="1128303" y="456689"/>
                </a:lnTo>
                <a:lnTo>
                  <a:pt x="1104122" y="473027"/>
                </a:lnTo>
                <a:lnTo>
                  <a:pt x="1074592" y="479027"/>
                </a:lnTo>
                <a:lnTo>
                  <a:pt x="76050" y="479027"/>
                </a:lnTo>
                <a:lnTo>
                  <a:pt x="46520" y="473027"/>
                </a:lnTo>
                <a:lnTo>
                  <a:pt x="22339" y="456689"/>
                </a:lnTo>
                <a:lnTo>
                  <a:pt x="6000" y="432508"/>
                </a:lnTo>
                <a:lnTo>
                  <a:pt x="0" y="402977"/>
                </a:lnTo>
                <a:lnTo>
                  <a:pt x="0" y="76053"/>
                </a:lnTo>
                <a:lnTo>
                  <a:pt x="6000" y="46522"/>
                </a:lnTo>
                <a:lnTo>
                  <a:pt x="22339" y="22340"/>
                </a:lnTo>
                <a:lnTo>
                  <a:pt x="46520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8" name="object 48"/>
          <p:cNvSpPr/>
          <p:nvPr/>
        </p:nvSpPr>
        <p:spPr>
          <a:xfrm>
            <a:off x="7599190" y="3667347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38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3"/>
                </a:lnTo>
                <a:lnTo>
                  <a:pt x="6000" y="432505"/>
                </a:lnTo>
                <a:lnTo>
                  <a:pt x="22339" y="456687"/>
                </a:lnTo>
                <a:lnTo>
                  <a:pt x="46520" y="473026"/>
                </a:lnTo>
                <a:lnTo>
                  <a:pt x="76050" y="479027"/>
                </a:lnTo>
                <a:lnTo>
                  <a:pt x="1074592" y="479027"/>
                </a:lnTo>
                <a:lnTo>
                  <a:pt x="1104122" y="473026"/>
                </a:lnTo>
                <a:lnTo>
                  <a:pt x="1128303" y="456687"/>
                </a:lnTo>
                <a:lnTo>
                  <a:pt x="1144642" y="432505"/>
                </a:lnTo>
                <a:lnTo>
                  <a:pt x="1150642" y="402973"/>
                </a:lnTo>
                <a:lnTo>
                  <a:pt x="1150642" y="76050"/>
                </a:lnTo>
                <a:lnTo>
                  <a:pt x="1144642" y="46519"/>
                </a:lnTo>
                <a:lnTo>
                  <a:pt x="1128303" y="22338"/>
                </a:lnTo>
                <a:lnTo>
                  <a:pt x="1104122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FCBD79"/>
          </a:solidFill>
        </p:spPr>
        <p:txBody>
          <a:bodyPr wrap="square" lIns="0" tIns="0" rIns="0" bIns="0" rtlCol="0"/>
          <a:lstStyle/>
          <a:p>
            <a:pPr marL="12700" marR="5080" indent="-635" algn="ctr">
              <a:lnSpc>
                <a:spcPts val="1050"/>
              </a:lnSpc>
              <a:spcBef>
                <a:spcPts val="260"/>
              </a:spcBef>
            </a:pP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  Administracji i Logistyki (AL)</a:t>
            </a:r>
            <a:endParaRPr lang="pl-PL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9" name="object 49"/>
          <p:cNvSpPr/>
          <p:nvPr/>
        </p:nvSpPr>
        <p:spPr>
          <a:xfrm>
            <a:off x="7599190" y="3656594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50" y="0"/>
                </a:moveTo>
                <a:lnTo>
                  <a:pt x="1074592" y="0"/>
                </a:lnTo>
                <a:lnTo>
                  <a:pt x="1104122" y="6000"/>
                </a:lnTo>
                <a:lnTo>
                  <a:pt x="1128303" y="22338"/>
                </a:lnTo>
                <a:lnTo>
                  <a:pt x="1144642" y="46519"/>
                </a:lnTo>
                <a:lnTo>
                  <a:pt x="1150642" y="76050"/>
                </a:lnTo>
                <a:lnTo>
                  <a:pt x="1150642" y="402973"/>
                </a:lnTo>
                <a:lnTo>
                  <a:pt x="1144642" y="432505"/>
                </a:lnTo>
                <a:lnTo>
                  <a:pt x="1128303" y="456687"/>
                </a:lnTo>
                <a:lnTo>
                  <a:pt x="1104122" y="473026"/>
                </a:lnTo>
                <a:lnTo>
                  <a:pt x="1074592" y="479027"/>
                </a:lnTo>
                <a:lnTo>
                  <a:pt x="76050" y="479027"/>
                </a:lnTo>
                <a:lnTo>
                  <a:pt x="46520" y="473026"/>
                </a:lnTo>
                <a:lnTo>
                  <a:pt x="22339" y="456687"/>
                </a:lnTo>
                <a:lnTo>
                  <a:pt x="6000" y="432505"/>
                </a:lnTo>
                <a:lnTo>
                  <a:pt x="0" y="402973"/>
                </a:lnTo>
                <a:lnTo>
                  <a:pt x="0" y="76050"/>
                </a:lnTo>
                <a:lnTo>
                  <a:pt x="6000" y="46519"/>
                </a:lnTo>
                <a:lnTo>
                  <a:pt x="22339" y="22338"/>
                </a:lnTo>
                <a:lnTo>
                  <a:pt x="46520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0" name="object 50"/>
          <p:cNvSpPr/>
          <p:nvPr/>
        </p:nvSpPr>
        <p:spPr>
          <a:xfrm>
            <a:off x="7619596" y="4279148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40"/>
                </a:lnTo>
                <a:lnTo>
                  <a:pt x="6000" y="46522"/>
                </a:lnTo>
                <a:lnTo>
                  <a:pt x="0" y="76053"/>
                </a:lnTo>
                <a:lnTo>
                  <a:pt x="0" y="402977"/>
                </a:lnTo>
                <a:lnTo>
                  <a:pt x="6000" y="432508"/>
                </a:lnTo>
                <a:lnTo>
                  <a:pt x="22339" y="456691"/>
                </a:lnTo>
                <a:lnTo>
                  <a:pt x="46520" y="473030"/>
                </a:lnTo>
                <a:lnTo>
                  <a:pt x="76050" y="479031"/>
                </a:lnTo>
                <a:lnTo>
                  <a:pt x="1074592" y="479031"/>
                </a:lnTo>
                <a:lnTo>
                  <a:pt x="1104122" y="473030"/>
                </a:lnTo>
                <a:lnTo>
                  <a:pt x="1128303" y="456691"/>
                </a:lnTo>
                <a:lnTo>
                  <a:pt x="1144642" y="432508"/>
                </a:lnTo>
                <a:lnTo>
                  <a:pt x="1150642" y="402977"/>
                </a:lnTo>
                <a:lnTo>
                  <a:pt x="1150642" y="76053"/>
                </a:lnTo>
                <a:lnTo>
                  <a:pt x="1144642" y="46522"/>
                </a:lnTo>
                <a:lnTo>
                  <a:pt x="1128303" y="22340"/>
                </a:lnTo>
                <a:lnTo>
                  <a:pt x="1104122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FCBD79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1" name="object 51"/>
          <p:cNvSpPr/>
          <p:nvPr/>
        </p:nvSpPr>
        <p:spPr>
          <a:xfrm>
            <a:off x="7619596" y="4258765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50" y="0"/>
                </a:moveTo>
                <a:lnTo>
                  <a:pt x="1074592" y="0"/>
                </a:lnTo>
                <a:lnTo>
                  <a:pt x="1104122" y="6000"/>
                </a:lnTo>
                <a:lnTo>
                  <a:pt x="1128303" y="22340"/>
                </a:lnTo>
                <a:lnTo>
                  <a:pt x="1144642" y="46522"/>
                </a:lnTo>
                <a:lnTo>
                  <a:pt x="1150642" y="76053"/>
                </a:lnTo>
                <a:lnTo>
                  <a:pt x="1150642" y="402977"/>
                </a:lnTo>
                <a:lnTo>
                  <a:pt x="1144642" y="432508"/>
                </a:lnTo>
                <a:lnTo>
                  <a:pt x="1128303" y="456691"/>
                </a:lnTo>
                <a:lnTo>
                  <a:pt x="1104122" y="473030"/>
                </a:lnTo>
                <a:lnTo>
                  <a:pt x="1074592" y="479031"/>
                </a:lnTo>
                <a:lnTo>
                  <a:pt x="76050" y="479031"/>
                </a:lnTo>
                <a:lnTo>
                  <a:pt x="46520" y="473030"/>
                </a:lnTo>
                <a:lnTo>
                  <a:pt x="22339" y="456691"/>
                </a:lnTo>
                <a:lnTo>
                  <a:pt x="6000" y="432508"/>
                </a:lnTo>
                <a:lnTo>
                  <a:pt x="0" y="402977"/>
                </a:lnTo>
                <a:lnTo>
                  <a:pt x="0" y="76053"/>
                </a:lnTo>
                <a:lnTo>
                  <a:pt x="6000" y="46522"/>
                </a:lnTo>
                <a:lnTo>
                  <a:pt x="22339" y="22340"/>
                </a:lnTo>
                <a:lnTo>
                  <a:pt x="46520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2" name="object 52"/>
          <p:cNvSpPr/>
          <p:nvPr/>
        </p:nvSpPr>
        <p:spPr>
          <a:xfrm>
            <a:off x="4464183" y="6276523"/>
            <a:ext cx="335915" cy="0"/>
          </a:xfrm>
          <a:custGeom>
            <a:avLst/>
            <a:gdLst/>
            <a:ahLst/>
            <a:cxnLst/>
            <a:rect l="l" t="t" r="r" b="b"/>
            <a:pathLst>
              <a:path w="335914">
                <a:moveTo>
                  <a:pt x="0" y="0"/>
                </a:moveTo>
                <a:lnTo>
                  <a:pt x="335768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3" name="object 53"/>
          <p:cNvSpPr/>
          <p:nvPr/>
        </p:nvSpPr>
        <p:spPr>
          <a:xfrm>
            <a:off x="2651500" y="6608699"/>
            <a:ext cx="0" cy="160655"/>
          </a:xfrm>
          <a:custGeom>
            <a:avLst/>
            <a:gdLst/>
            <a:ahLst/>
            <a:cxnLst/>
            <a:rect l="l" t="t" r="r" b="b"/>
            <a:pathLst>
              <a:path h="160654">
                <a:moveTo>
                  <a:pt x="0" y="0"/>
                </a:moveTo>
                <a:lnTo>
                  <a:pt x="0" y="160253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4" name="object 54"/>
          <p:cNvSpPr/>
          <p:nvPr/>
        </p:nvSpPr>
        <p:spPr>
          <a:xfrm>
            <a:off x="3970475" y="6615071"/>
            <a:ext cx="0" cy="154305"/>
          </a:xfrm>
          <a:custGeom>
            <a:avLst/>
            <a:gdLst/>
            <a:ahLst/>
            <a:cxnLst/>
            <a:rect l="l" t="t" r="r" b="b"/>
            <a:pathLst>
              <a:path h="154304">
                <a:moveTo>
                  <a:pt x="0" y="0"/>
                </a:moveTo>
                <a:lnTo>
                  <a:pt x="0" y="153882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6" name="object 56"/>
          <p:cNvSpPr/>
          <p:nvPr/>
        </p:nvSpPr>
        <p:spPr>
          <a:xfrm flipV="1">
            <a:off x="2651500" y="6562980"/>
            <a:ext cx="2591086" cy="45719"/>
          </a:xfrm>
          <a:custGeom>
            <a:avLst/>
            <a:gdLst/>
            <a:ahLst/>
            <a:cxnLst/>
            <a:rect l="l" t="t" r="r" b="b"/>
            <a:pathLst>
              <a:path w="3829050">
                <a:moveTo>
                  <a:pt x="0" y="0"/>
                </a:moveTo>
                <a:lnTo>
                  <a:pt x="3828718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7" name="object 57"/>
          <p:cNvSpPr/>
          <p:nvPr/>
        </p:nvSpPr>
        <p:spPr>
          <a:xfrm>
            <a:off x="5242586" y="6608699"/>
            <a:ext cx="0" cy="162560"/>
          </a:xfrm>
          <a:custGeom>
            <a:avLst/>
            <a:gdLst/>
            <a:ahLst/>
            <a:cxnLst/>
            <a:rect l="l" t="t" r="r" b="b"/>
            <a:pathLst>
              <a:path h="162559">
                <a:moveTo>
                  <a:pt x="0" y="0"/>
                </a:moveTo>
                <a:lnTo>
                  <a:pt x="0" y="162518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0" name="object 60"/>
          <p:cNvSpPr/>
          <p:nvPr/>
        </p:nvSpPr>
        <p:spPr>
          <a:xfrm>
            <a:off x="3370809" y="5447051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46" y="0"/>
                </a:lnTo>
                <a:lnTo>
                  <a:pt x="46517" y="6000"/>
                </a:lnTo>
                <a:lnTo>
                  <a:pt x="22337" y="22338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3"/>
                </a:lnTo>
                <a:lnTo>
                  <a:pt x="6000" y="432505"/>
                </a:lnTo>
                <a:lnTo>
                  <a:pt x="22337" y="456687"/>
                </a:lnTo>
                <a:lnTo>
                  <a:pt x="46517" y="473026"/>
                </a:lnTo>
                <a:lnTo>
                  <a:pt x="76046" y="479027"/>
                </a:lnTo>
                <a:lnTo>
                  <a:pt x="1074592" y="479027"/>
                </a:lnTo>
                <a:lnTo>
                  <a:pt x="1104121" y="473026"/>
                </a:lnTo>
                <a:lnTo>
                  <a:pt x="1128301" y="456687"/>
                </a:lnTo>
                <a:lnTo>
                  <a:pt x="1144638" y="432505"/>
                </a:lnTo>
                <a:lnTo>
                  <a:pt x="1150639" y="402973"/>
                </a:lnTo>
                <a:lnTo>
                  <a:pt x="1150639" y="76050"/>
                </a:lnTo>
                <a:lnTo>
                  <a:pt x="1144638" y="46519"/>
                </a:lnTo>
                <a:lnTo>
                  <a:pt x="1128301" y="22338"/>
                </a:lnTo>
                <a:lnTo>
                  <a:pt x="1104121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84D0F0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" name="object 61"/>
          <p:cNvSpPr/>
          <p:nvPr/>
        </p:nvSpPr>
        <p:spPr>
          <a:xfrm>
            <a:off x="3370809" y="5447051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46" y="0"/>
                </a:moveTo>
                <a:lnTo>
                  <a:pt x="1074592" y="0"/>
                </a:lnTo>
                <a:lnTo>
                  <a:pt x="1104121" y="6000"/>
                </a:lnTo>
                <a:lnTo>
                  <a:pt x="1128301" y="22338"/>
                </a:lnTo>
                <a:lnTo>
                  <a:pt x="1144638" y="46519"/>
                </a:lnTo>
                <a:lnTo>
                  <a:pt x="1150639" y="76050"/>
                </a:lnTo>
                <a:lnTo>
                  <a:pt x="1150639" y="402973"/>
                </a:lnTo>
                <a:lnTo>
                  <a:pt x="1144638" y="432505"/>
                </a:lnTo>
                <a:lnTo>
                  <a:pt x="1128301" y="456687"/>
                </a:lnTo>
                <a:lnTo>
                  <a:pt x="1104121" y="473026"/>
                </a:lnTo>
                <a:lnTo>
                  <a:pt x="1074592" y="479027"/>
                </a:lnTo>
                <a:lnTo>
                  <a:pt x="76046" y="479027"/>
                </a:lnTo>
                <a:lnTo>
                  <a:pt x="46517" y="473026"/>
                </a:lnTo>
                <a:lnTo>
                  <a:pt x="22337" y="456687"/>
                </a:lnTo>
                <a:lnTo>
                  <a:pt x="6000" y="432505"/>
                </a:lnTo>
                <a:lnTo>
                  <a:pt x="0" y="402973"/>
                </a:lnTo>
                <a:lnTo>
                  <a:pt x="0" y="76050"/>
                </a:lnTo>
                <a:lnTo>
                  <a:pt x="6000" y="46519"/>
                </a:lnTo>
                <a:lnTo>
                  <a:pt x="22337" y="22338"/>
                </a:lnTo>
                <a:lnTo>
                  <a:pt x="46517" y="6000"/>
                </a:lnTo>
                <a:lnTo>
                  <a:pt x="76046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2" name="object 62"/>
          <p:cNvSpPr/>
          <p:nvPr/>
        </p:nvSpPr>
        <p:spPr>
          <a:xfrm>
            <a:off x="4689003" y="5466588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39"/>
                </a:lnTo>
                <a:lnTo>
                  <a:pt x="6000" y="46520"/>
                </a:lnTo>
                <a:lnTo>
                  <a:pt x="0" y="76050"/>
                </a:lnTo>
                <a:lnTo>
                  <a:pt x="0" y="402977"/>
                </a:lnTo>
                <a:lnTo>
                  <a:pt x="6000" y="432507"/>
                </a:lnTo>
                <a:lnTo>
                  <a:pt x="22339" y="456688"/>
                </a:lnTo>
                <a:lnTo>
                  <a:pt x="46520" y="473026"/>
                </a:lnTo>
                <a:lnTo>
                  <a:pt x="76050" y="479026"/>
                </a:lnTo>
                <a:lnTo>
                  <a:pt x="1074592" y="479026"/>
                </a:lnTo>
                <a:lnTo>
                  <a:pt x="1104122" y="473026"/>
                </a:lnTo>
                <a:lnTo>
                  <a:pt x="1128303" y="456688"/>
                </a:lnTo>
                <a:lnTo>
                  <a:pt x="1144642" y="432507"/>
                </a:lnTo>
                <a:lnTo>
                  <a:pt x="1150642" y="402977"/>
                </a:lnTo>
                <a:lnTo>
                  <a:pt x="1150642" y="76050"/>
                </a:lnTo>
                <a:lnTo>
                  <a:pt x="1144642" y="46520"/>
                </a:lnTo>
                <a:lnTo>
                  <a:pt x="1128303" y="22339"/>
                </a:lnTo>
                <a:lnTo>
                  <a:pt x="1104122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84D0F0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3" name="object 63"/>
          <p:cNvSpPr/>
          <p:nvPr/>
        </p:nvSpPr>
        <p:spPr>
          <a:xfrm>
            <a:off x="4689003" y="5466588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50" y="0"/>
                </a:moveTo>
                <a:lnTo>
                  <a:pt x="1074592" y="0"/>
                </a:lnTo>
                <a:lnTo>
                  <a:pt x="1104122" y="6000"/>
                </a:lnTo>
                <a:lnTo>
                  <a:pt x="1128303" y="22339"/>
                </a:lnTo>
                <a:lnTo>
                  <a:pt x="1144642" y="46520"/>
                </a:lnTo>
                <a:lnTo>
                  <a:pt x="1150642" y="76050"/>
                </a:lnTo>
                <a:lnTo>
                  <a:pt x="1150642" y="402977"/>
                </a:lnTo>
                <a:lnTo>
                  <a:pt x="1144642" y="432507"/>
                </a:lnTo>
                <a:lnTo>
                  <a:pt x="1128303" y="456688"/>
                </a:lnTo>
                <a:lnTo>
                  <a:pt x="1104122" y="473026"/>
                </a:lnTo>
                <a:lnTo>
                  <a:pt x="1074592" y="479026"/>
                </a:lnTo>
                <a:lnTo>
                  <a:pt x="76050" y="479026"/>
                </a:lnTo>
                <a:lnTo>
                  <a:pt x="46520" y="473026"/>
                </a:lnTo>
                <a:lnTo>
                  <a:pt x="22339" y="456688"/>
                </a:lnTo>
                <a:lnTo>
                  <a:pt x="6000" y="432507"/>
                </a:lnTo>
                <a:lnTo>
                  <a:pt x="0" y="402977"/>
                </a:lnTo>
                <a:lnTo>
                  <a:pt x="0" y="76050"/>
                </a:lnTo>
                <a:lnTo>
                  <a:pt x="6000" y="46520"/>
                </a:lnTo>
                <a:lnTo>
                  <a:pt x="22339" y="22339"/>
                </a:lnTo>
                <a:lnTo>
                  <a:pt x="46520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6" name="object 66"/>
          <p:cNvSpPr/>
          <p:nvPr/>
        </p:nvSpPr>
        <p:spPr>
          <a:xfrm>
            <a:off x="3373188" y="2488888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3" y="0"/>
                </a:moveTo>
                <a:lnTo>
                  <a:pt x="76047" y="0"/>
                </a:lnTo>
                <a:lnTo>
                  <a:pt x="46518" y="6000"/>
                </a:lnTo>
                <a:lnTo>
                  <a:pt x="22338" y="22339"/>
                </a:lnTo>
                <a:lnTo>
                  <a:pt x="6000" y="46522"/>
                </a:lnTo>
                <a:lnTo>
                  <a:pt x="0" y="76053"/>
                </a:lnTo>
                <a:lnTo>
                  <a:pt x="0" y="402977"/>
                </a:lnTo>
                <a:lnTo>
                  <a:pt x="6000" y="432507"/>
                </a:lnTo>
                <a:lnTo>
                  <a:pt x="22338" y="456689"/>
                </a:lnTo>
                <a:lnTo>
                  <a:pt x="46518" y="473027"/>
                </a:lnTo>
                <a:lnTo>
                  <a:pt x="76047" y="479027"/>
                </a:lnTo>
                <a:lnTo>
                  <a:pt x="1074593" y="479027"/>
                </a:lnTo>
                <a:lnTo>
                  <a:pt x="1104122" y="473027"/>
                </a:lnTo>
                <a:lnTo>
                  <a:pt x="1128302" y="456689"/>
                </a:lnTo>
                <a:lnTo>
                  <a:pt x="1144640" y="432507"/>
                </a:lnTo>
                <a:lnTo>
                  <a:pt x="1150640" y="402977"/>
                </a:lnTo>
                <a:lnTo>
                  <a:pt x="1150640" y="76053"/>
                </a:lnTo>
                <a:lnTo>
                  <a:pt x="1144640" y="46522"/>
                </a:lnTo>
                <a:lnTo>
                  <a:pt x="1128302" y="22339"/>
                </a:lnTo>
                <a:lnTo>
                  <a:pt x="1104122" y="6000"/>
                </a:lnTo>
                <a:lnTo>
                  <a:pt x="1074593" y="0"/>
                </a:lnTo>
                <a:close/>
              </a:path>
            </a:pathLst>
          </a:custGeom>
          <a:solidFill>
            <a:srgbClr val="84D0F0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7" name="object 67"/>
          <p:cNvSpPr/>
          <p:nvPr/>
        </p:nvSpPr>
        <p:spPr>
          <a:xfrm>
            <a:off x="3373188" y="2488888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47" y="0"/>
                </a:moveTo>
                <a:lnTo>
                  <a:pt x="1074593" y="0"/>
                </a:lnTo>
                <a:lnTo>
                  <a:pt x="1104122" y="6000"/>
                </a:lnTo>
                <a:lnTo>
                  <a:pt x="1128302" y="22339"/>
                </a:lnTo>
                <a:lnTo>
                  <a:pt x="1144640" y="46522"/>
                </a:lnTo>
                <a:lnTo>
                  <a:pt x="1150640" y="76053"/>
                </a:lnTo>
                <a:lnTo>
                  <a:pt x="1150640" y="402977"/>
                </a:lnTo>
                <a:lnTo>
                  <a:pt x="1144640" y="432507"/>
                </a:lnTo>
                <a:lnTo>
                  <a:pt x="1128302" y="456689"/>
                </a:lnTo>
                <a:lnTo>
                  <a:pt x="1104122" y="473027"/>
                </a:lnTo>
                <a:lnTo>
                  <a:pt x="1074593" y="479027"/>
                </a:lnTo>
                <a:lnTo>
                  <a:pt x="76047" y="479027"/>
                </a:lnTo>
                <a:lnTo>
                  <a:pt x="46518" y="473027"/>
                </a:lnTo>
                <a:lnTo>
                  <a:pt x="22338" y="456689"/>
                </a:lnTo>
                <a:lnTo>
                  <a:pt x="6000" y="432507"/>
                </a:lnTo>
                <a:lnTo>
                  <a:pt x="0" y="402977"/>
                </a:lnTo>
                <a:lnTo>
                  <a:pt x="0" y="76053"/>
                </a:lnTo>
                <a:lnTo>
                  <a:pt x="6000" y="46522"/>
                </a:lnTo>
                <a:lnTo>
                  <a:pt x="22338" y="22339"/>
                </a:lnTo>
                <a:lnTo>
                  <a:pt x="46518" y="6000"/>
                </a:lnTo>
                <a:lnTo>
                  <a:pt x="76047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8" name="object 68"/>
          <p:cNvSpPr/>
          <p:nvPr/>
        </p:nvSpPr>
        <p:spPr>
          <a:xfrm>
            <a:off x="3356633" y="4793799"/>
            <a:ext cx="1151255" cy="600397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3" y="0"/>
                </a:moveTo>
                <a:lnTo>
                  <a:pt x="76050" y="0"/>
                </a:lnTo>
                <a:lnTo>
                  <a:pt x="46521" y="6000"/>
                </a:lnTo>
                <a:lnTo>
                  <a:pt x="22339" y="22339"/>
                </a:lnTo>
                <a:lnTo>
                  <a:pt x="6000" y="46521"/>
                </a:lnTo>
                <a:lnTo>
                  <a:pt x="0" y="76052"/>
                </a:lnTo>
                <a:lnTo>
                  <a:pt x="0" y="402976"/>
                </a:lnTo>
                <a:lnTo>
                  <a:pt x="6000" y="432507"/>
                </a:lnTo>
                <a:lnTo>
                  <a:pt x="22339" y="456690"/>
                </a:lnTo>
                <a:lnTo>
                  <a:pt x="46521" y="473029"/>
                </a:lnTo>
                <a:lnTo>
                  <a:pt x="76050" y="479030"/>
                </a:lnTo>
                <a:lnTo>
                  <a:pt x="1074593" y="479030"/>
                </a:lnTo>
                <a:lnTo>
                  <a:pt x="1104122" y="473029"/>
                </a:lnTo>
                <a:lnTo>
                  <a:pt x="1128303" y="456690"/>
                </a:lnTo>
                <a:lnTo>
                  <a:pt x="1144642" y="432507"/>
                </a:lnTo>
                <a:lnTo>
                  <a:pt x="1150642" y="402976"/>
                </a:lnTo>
                <a:lnTo>
                  <a:pt x="1150642" y="76052"/>
                </a:lnTo>
                <a:lnTo>
                  <a:pt x="1144642" y="46521"/>
                </a:lnTo>
                <a:lnTo>
                  <a:pt x="1128303" y="22339"/>
                </a:lnTo>
                <a:lnTo>
                  <a:pt x="1104122" y="6000"/>
                </a:lnTo>
                <a:lnTo>
                  <a:pt x="1074593" y="0"/>
                </a:lnTo>
                <a:close/>
              </a:path>
            </a:pathLst>
          </a:custGeom>
          <a:solidFill>
            <a:srgbClr val="84D0F0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9" name="object 69"/>
          <p:cNvSpPr/>
          <p:nvPr/>
        </p:nvSpPr>
        <p:spPr>
          <a:xfrm>
            <a:off x="3346438" y="4794435"/>
            <a:ext cx="1151255" cy="599761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50" y="0"/>
                </a:moveTo>
                <a:lnTo>
                  <a:pt x="1074593" y="0"/>
                </a:lnTo>
                <a:lnTo>
                  <a:pt x="1104122" y="6000"/>
                </a:lnTo>
                <a:lnTo>
                  <a:pt x="1128303" y="22339"/>
                </a:lnTo>
                <a:lnTo>
                  <a:pt x="1144642" y="46521"/>
                </a:lnTo>
                <a:lnTo>
                  <a:pt x="1150642" y="76052"/>
                </a:lnTo>
                <a:lnTo>
                  <a:pt x="1150642" y="402976"/>
                </a:lnTo>
                <a:lnTo>
                  <a:pt x="1144642" y="432507"/>
                </a:lnTo>
                <a:lnTo>
                  <a:pt x="1128303" y="456690"/>
                </a:lnTo>
                <a:lnTo>
                  <a:pt x="1104122" y="473029"/>
                </a:lnTo>
                <a:lnTo>
                  <a:pt x="1074593" y="479030"/>
                </a:lnTo>
                <a:lnTo>
                  <a:pt x="76050" y="479030"/>
                </a:lnTo>
                <a:lnTo>
                  <a:pt x="46521" y="473029"/>
                </a:lnTo>
                <a:lnTo>
                  <a:pt x="22339" y="456690"/>
                </a:lnTo>
                <a:lnTo>
                  <a:pt x="6000" y="432507"/>
                </a:lnTo>
                <a:lnTo>
                  <a:pt x="0" y="402976"/>
                </a:lnTo>
                <a:lnTo>
                  <a:pt x="0" y="76052"/>
                </a:lnTo>
                <a:lnTo>
                  <a:pt x="6000" y="46521"/>
                </a:lnTo>
                <a:lnTo>
                  <a:pt x="22339" y="22339"/>
                </a:lnTo>
                <a:lnTo>
                  <a:pt x="46521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0" name="object 70"/>
          <p:cNvSpPr/>
          <p:nvPr/>
        </p:nvSpPr>
        <p:spPr>
          <a:xfrm>
            <a:off x="3373188" y="3078849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3" y="0"/>
                </a:moveTo>
                <a:lnTo>
                  <a:pt x="76047" y="0"/>
                </a:lnTo>
                <a:lnTo>
                  <a:pt x="46518" y="6000"/>
                </a:lnTo>
                <a:lnTo>
                  <a:pt x="22338" y="22337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7"/>
                </a:lnTo>
                <a:lnTo>
                  <a:pt x="6000" y="432507"/>
                </a:lnTo>
                <a:lnTo>
                  <a:pt x="22338" y="456689"/>
                </a:lnTo>
                <a:lnTo>
                  <a:pt x="46518" y="473027"/>
                </a:lnTo>
                <a:lnTo>
                  <a:pt x="76047" y="479027"/>
                </a:lnTo>
                <a:lnTo>
                  <a:pt x="1074593" y="479027"/>
                </a:lnTo>
                <a:lnTo>
                  <a:pt x="1104122" y="473027"/>
                </a:lnTo>
                <a:lnTo>
                  <a:pt x="1128302" y="456689"/>
                </a:lnTo>
                <a:lnTo>
                  <a:pt x="1144640" y="432507"/>
                </a:lnTo>
                <a:lnTo>
                  <a:pt x="1150640" y="402977"/>
                </a:lnTo>
                <a:lnTo>
                  <a:pt x="1150640" y="76050"/>
                </a:lnTo>
                <a:lnTo>
                  <a:pt x="1144640" y="46519"/>
                </a:lnTo>
                <a:lnTo>
                  <a:pt x="1128302" y="22337"/>
                </a:lnTo>
                <a:lnTo>
                  <a:pt x="1104122" y="6000"/>
                </a:lnTo>
                <a:lnTo>
                  <a:pt x="1074593" y="0"/>
                </a:lnTo>
                <a:close/>
              </a:path>
            </a:pathLst>
          </a:custGeom>
          <a:solidFill>
            <a:srgbClr val="84D0F0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1" name="object 71"/>
          <p:cNvSpPr/>
          <p:nvPr/>
        </p:nvSpPr>
        <p:spPr>
          <a:xfrm>
            <a:off x="3373188" y="3078849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47" y="0"/>
                </a:moveTo>
                <a:lnTo>
                  <a:pt x="1074593" y="0"/>
                </a:lnTo>
                <a:lnTo>
                  <a:pt x="1104122" y="6000"/>
                </a:lnTo>
                <a:lnTo>
                  <a:pt x="1128302" y="22337"/>
                </a:lnTo>
                <a:lnTo>
                  <a:pt x="1144640" y="46519"/>
                </a:lnTo>
                <a:lnTo>
                  <a:pt x="1150640" y="76050"/>
                </a:lnTo>
                <a:lnTo>
                  <a:pt x="1150640" y="402977"/>
                </a:lnTo>
                <a:lnTo>
                  <a:pt x="1144640" y="432507"/>
                </a:lnTo>
                <a:lnTo>
                  <a:pt x="1128302" y="456689"/>
                </a:lnTo>
                <a:lnTo>
                  <a:pt x="1104122" y="473027"/>
                </a:lnTo>
                <a:lnTo>
                  <a:pt x="1074593" y="479027"/>
                </a:lnTo>
                <a:lnTo>
                  <a:pt x="76047" y="479027"/>
                </a:lnTo>
                <a:lnTo>
                  <a:pt x="46518" y="473027"/>
                </a:lnTo>
                <a:lnTo>
                  <a:pt x="22338" y="456689"/>
                </a:lnTo>
                <a:lnTo>
                  <a:pt x="6000" y="432507"/>
                </a:lnTo>
                <a:lnTo>
                  <a:pt x="0" y="402977"/>
                </a:lnTo>
                <a:lnTo>
                  <a:pt x="0" y="76050"/>
                </a:lnTo>
                <a:lnTo>
                  <a:pt x="6000" y="46519"/>
                </a:lnTo>
                <a:lnTo>
                  <a:pt x="22338" y="22337"/>
                </a:lnTo>
                <a:lnTo>
                  <a:pt x="46518" y="6000"/>
                </a:lnTo>
                <a:lnTo>
                  <a:pt x="76047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2" name="object 72"/>
          <p:cNvSpPr/>
          <p:nvPr/>
        </p:nvSpPr>
        <p:spPr>
          <a:xfrm>
            <a:off x="3373188" y="3668809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3" y="0"/>
                </a:moveTo>
                <a:lnTo>
                  <a:pt x="76047" y="0"/>
                </a:lnTo>
                <a:lnTo>
                  <a:pt x="46518" y="6000"/>
                </a:lnTo>
                <a:lnTo>
                  <a:pt x="22338" y="22337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3"/>
                </a:lnTo>
                <a:lnTo>
                  <a:pt x="6000" y="432504"/>
                </a:lnTo>
                <a:lnTo>
                  <a:pt x="22338" y="456687"/>
                </a:lnTo>
                <a:lnTo>
                  <a:pt x="46518" y="473026"/>
                </a:lnTo>
                <a:lnTo>
                  <a:pt x="76047" y="479027"/>
                </a:lnTo>
                <a:lnTo>
                  <a:pt x="1074593" y="479027"/>
                </a:lnTo>
                <a:lnTo>
                  <a:pt x="1104122" y="473026"/>
                </a:lnTo>
                <a:lnTo>
                  <a:pt x="1128302" y="456687"/>
                </a:lnTo>
                <a:lnTo>
                  <a:pt x="1144640" y="432504"/>
                </a:lnTo>
                <a:lnTo>
                  <a:pt x="1150640" y="402973"/>
                </a:lnTo>
                <a:lnTo>
                  <a:pt x="1150640" y="76050"/>
                </a:lnTo>
                <a:lnTo>
                  <a:pt x="1144640" y="46519"/>
                </a:lnTo>
                <a:lnTo>
                  <a:pt x="1128302" y="22337"/>
                </a:lnTo>
                <a:lnTo>
                  <a:pt x="1104122" y="6000"/>
                </a:lnTo>
                <a:lnTo>
                  <a:pt x="1074593" y="0"/>
                </a:lnTo>
                <a:close/>
              </a:path>
            </a:pathLst>
          </a:custGeom>
          <a:solidFill>
            <a:srgbClr val="84D0F0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3" name="object 73"/>
          <p:cNvSpPr/>
          <p:nvPr/>
        </p:nvSpPr>
        <p:spPr>
          <a:xfrm>
            <a:off x="3373188" y="3668809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47" y="0"/>
                </a:moveTo>
                <a:lnTo>
                  <a:pt x="1074593" y="0"/>
                </a:lnTo>
                <a:lnTo>
                  <a:pt x="1104122" y="6000"/>
                </a:lnTo>
                <a:lnTo>
                  <a:pt x="1128302" y="22337"/>
                </a:lnTo>
                <a:lnTo>
                  <a:pt x="1144640" y="46519"/>
                </a:lnTo>
                <a:lnTo>
                  <a:pt x="1150640" y="76050"/>
                </a:lnTo>
                <a:lnTo>
                  <a:pt x="1150640" y="402973"/>
                </a:lnTo>
                <a:lnTo>
                  <a:pt x="1144640" y="432504"/>
                </a:lnTo>
                <a:lnTo>
                  <a:pt x="1128302" y="456687"/>
                </a:lnTo>
                <a:lnTo>
                  <a:pt x="1104122" y="473026"/>
                </a:lnTo>
                <a:lnTo>
                  <a:pt x="1074593" y="479027"/>
                </a:lnTo>
                <a:lnTo>
                  <a:pt x="76047" y="479027"/>
                </a:lnTo>
                <a:lnTo>
                  <a:pt x="46518" y="473026"/>
                </a:lnTo>
                <a:lnTo>
                  <a:pt x="22338" y="456687"/>
                </a:lnTo>
                <a:lnTo>
                  <a:pt x="6000" y="432504"/>
                </a:lnTo>
                <a:lnTo>
                  <a:pt x="0" y="402973"/>
                </a:lnTo>
                <a:lnTo>
                  <a:pt x="0" y="76050"/>
                </a:lnTo>
                <a:lnTo>
                  <a:pt x="6000" y="46519"/>
                </a:lnTo>
                <a:lnTo>
                  <a:pt x="22338" y="22337"/>
                </a:lnTo>
                <a:lnTo>
                  <a:pt x="46518" y="6000"/>
                </a:lnTo>
                <a:lnTo>
                  <a:pt x="76047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4" name="object 74"/>
          <p:cNvSpPr/>
          <p:nvPr/>
        </p:nvSpPr>
        <p:spPr>
          <a:xfrm>
            <a:off x="3373188" y="4258766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3" y="0"/>
                </a:moveTo>
                <a:lnTo>
                  <a:pt x="76047" y="0"/>
                </a:lnTo>
                <a:lnTo>
                  <a:pt x="46518" y="6000"/>
                </a:lnTo>
                <a:lnTo>
                  <a:pt x="22338" y="22340"/>
                </a:lnTo>
                <a:lnTo>
                  <a:pt x="6000" y="46522"/>
                </a:lnTo>
                <a:lnTo>
                  <a:pt x="0" y="76053"/>
                </a:lnTo>
                <a:lnTo>
                  <a:pt x="0" y="402977"/>
                </a:lnTo>
                <a:lnTo>
                  <a:pt x="6000" y="432508"/>
                </a:lnTo>
                <a:lnTo>
                  <a:pt x="22338" y="456689"/>
                </a:lnTo>
                <a:lnTo>
                  <a:pt x="46518" y="473027"/>
                </a:lnTo>
                <a:lnTo>
                  <a:pt x="76047" y="479027"/>
                </a:lnTo>
                <a:lnTo>
                  <a:pt x="1074593" y="479027"/>
                </a:lnTo>
                <a:lnTo>
                  <a:pt x="1104122" y="473027"/>
                </a:lnTo>
                <a:lnTo>
                  <a:pt x="1128302" y="456689"/>
                </a:lnTo>
                <a:lnTo>
                  <a:pt x="1144640" y="432508"/>
                </a:lnTo>
                <a:lnTo>
                  <a:pt x="1150640" y="402977"/>
                </a:lnTo>
                <a:lnTo>
                  <a:pt x="1150640" y="76053"/>
                </a:lnTo>
                <a:lnTo>
                  <a:pt x="1144640" y="46522"/>
                </a:lnTo>
                <a:lnTo>
                  <a:pt x="1128302" y="22340"/>
                </a:lnTo>
                <a:lnTo>
                  <a:pt x="1104122" y="6000"/>
                </a:lnTo>
                <a:lnTo>
                  <a:pt x="1074593" y="0"/>
                </a:lnTo>
                <a:close/>
              </a:path>
            </a:pathLst>
          </a:custGeom>
          <a:solidFill>
            <a:srgbClr val="84D0F0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5" name="object 75"/>
          <p:cNvSpPr/>
          <p:nvPr/>
        </p:nvSpPr>
        <p:spPr>
          <a:xfrm>
            <a:off x="3373188" y="4258766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47" y="0"/>
                </a:moveTo>
                <a:lnTo>
                  <a:pt x="1074593" y="0"/>
                </a:lnTo>
                <a:lnTo>
                  <a:pt x="1104122" y="6000"/>
                </a:lnTo>
                <a:lnTo>
                  <a:pt x="1128302" y="22340"/>
                </a:lnTo>
                <a:lnTo>
                  <a:pt x="1144640" y="46522"/>
                </a:lnTo>
                <a:lnTo>
                  <a:pt x="1150640" y="76053"/>
                </a:lnTo>
                <a:lnTo>
                  <a:pt x="1150640" y="402977"/>
                </a:lnTo>
                <a:lnTo>
                  <a:pt x="1144640" y="432508"/>
                </a:lnTo>
                <a:lnTo>
                  <a:pt x="1128302" y="456689"/>
                </a:lnTo>
                <a:lnTo>
                  <a:pt x="1104122" y="473027"/>
                </a:lnTo>
                <a:lnTo>
                  <a:pt x="1074593" y="479027"/>
                </a:lnTo>
                <a:lnTo>
                  <a:pt x="76047" y="479027"/>
                </a:lnTo>
                <a:lnTo>
                  <a:pt x="46518" y="473027"/>
                </a:lnTo>
                <a:lnTo>
                  <a:pt x="22338" y="456689"/>
                </a:lnTo>
                <a:lnTo>
                  <a:pt x="6000" y="432508"/>
                </a:lnTo>
                <a:lnTo>
                  <a:pt x="0" y="402977"/>
                </a:lnTo>
                <a:lnTo>
                  <a:pt x="0" y="76053"/>
                </a:lnTo>
                <a:lnTo>
                  <a:pt x="6000" y="46522"/>
                </a:lnTo>
                <a:lnTo>
                  <a:pt x="22338" y="22340"/>
                </a:lnTo>
                <a:lnTo>
                  <a:pt x="46518" y="6000"/>
                </a:lnTo>
                <a:lnTo>
                  <a:pt x="76047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6" name="object 76"/>
          <p:cNvSpPr/>
          <p:nvPr/>
        </p:nvSpPr>
        <p:spPr>
          <a:xfrm>
            <a:off x="3382402" y="5979787"/>
            <a:ext cx="1151255" cy="53829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38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7"/>
                </a:lnTo>
                <a:lnTo>
                  <a:pt x="6000" y="432508"/>
                </a:lnTo>
                <a:lnTo>
                  <a:pt x="22339" y="456689"/>
                </a:lnTo>
                <a:lnTo>
                  <a:pt x="46520" y="473027"/>
                </a:lnTo>
                <a:lnTo>
                  <a:pt x="76050" y="479027"/>
                </a:lnTo>
                <a:lnTo>
                  <a:pt x="1074592" y="479027"/>
                </a:lnTo>
                <a:lnTo>
                  <a:pt x="1104122" y="473027"/>
                </a:lnTo>
                <a:lnTo>
                  <a:pt x="1128303" y="456689"/>
                </a:lnTo>
                <a:lnTo>
                  <a:pt x="1144642" y="432508"/>
                </a:lnTo>
                <a:lnTo>
                  <a:pt x="1150642" y="402977"/>
                </a:lnTo>
                <a:lnTo>
                  <a:pt x="1150642" y="76050"/>
                </a:lnTo>
                <a:lnTo>
                  <a:pt x="1144642" y="46519"/>
                </a:lnTo>
                <a:lnTo>
                  <a:pt x="1128303" y="22338"/>
                </a:lnTo>
                <a:lnTo>
                  <a:pt x="1104122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84D0F0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7" name="object 77"/>
          <p:cNvSpPr/>
          <p:nvPr/>
        </p:nvSpPr>
        <p:spPr>
          <a:xfrm>
            <a:off x="3380519" y="5984153"/>
            <a:ext cx="1151255" cy="533422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50" y="0"/>
                </a:moveTo>
                <a:lnTo>
                  <a:pt x="1074592" y="0"/>
                </a:lnTo>
                <a:lnTo>
                  <a:pt x="1104122" y="6000"/>
                </a:lnTo>
                <a:lnTo>
                  <a:pt x="1128303" y="22338"/>
                </a:lnTo>
                <a:lnTo>
                  <a:pt x="1144642" y="46519"/>
                </a:lnTo>
                <a:lnTo>
                  <a:pt x="1150642" y="76050"/>
                </a:lnTo>
                <a:lnTo>
                  <a:pt x="1150642" y="402977"/>
                </a:lnTo>
                <a:lnTo>
                  <a:pt x="1144642" y="432508"/>
                </a:lnTo>
                <a:lnTo>
                  <a:pt x="1128303" y="456689"/>
                </a:lnTo>
                <a:lnTo>
                  <a:pt x="1104122" y="473027"/>
                </a:lnTo>
                <a:lnTo>
                  <a:pt x="1074592" y="479027"/>
                </a:lnTo>
                <a:lnTo>
                  <a:pt x="76050" y="479027"/>
                </a:lnTo>
                <a:lnTo>
                  <a:pt x="46520" y="473027"/>
                </a:lnTo>
                <a:lnTo>
                  <a:pt x="22339" y="456689"/>
                </a:lnTo>
                <a:lnTo>
                  <a:pt x="6000" y="432508"/>
                </a:lnTo>
                <a:lnTo>
                  <a:pt x="0" y="402977"/>
                </a:lnTo>
                <a:lnTo>
                  <a:pt x="0" y="76050"/>
                </a:lnTo>
                <a:lnTo>
                  <a:pt x="6000" y="46519"/>
                </a:lnTo>
                <a:lnTo>
                  <a:pt x="22339" y="22338"/>
                </a:lnTo>
                <a:lnTo>
                  <a:pt x="46520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8" name="object 78"/>
          <p:cNvSpPr/>
          <p:nvPr/>
        </p:nvSpPr>
        <p:spPr>
          <a:xfrm>
            <a:off x="6185731" y="1966106"/>
            <a:ext cx="0" cy="367030"/>
          </a:xfrm>
          <a:custGeom>
            <a:avLst/>
            <a:gdLst/>
            <a:ahLst/>
            <a:cxnLst/>
            <a:rect l="l" t="t" r="r" b="b"/>
            <a:pathLst>
              <a:path h="367030">
                <a:moveTo>
                  <a:pt x="0" y="0"/>
                </a:moveTo>
                <a:lnTo>
                  <a:pt x="0" y="366927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9" name="object 79"/>
          <p:cNvSpPr/>
          <p:nvPr/>
        </p:nvSpPr>
        <p:spPr>
          <a:xfrm>
            <a:off x="6185731" y="2395662"/>
            <a:ext cx="0" cy="2165985"/>
          </a:xfrm>
          <a:custGeom>
            <a:avLst/>
            <a:gdLst/>
            <a:ahLst/>
            <a:cxnLst/>
            <a:rect l="l" t="t" r="r" b="b"/>
            <a:pathLst>
              <a:path h="2165985">
                <a:moveTo>
                  <a:pt x="0" y="0"/>
                </a:moveTo>
                <a:lnTo>
                  <a:pt x="0" y="2165962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0" name="object 80"/>
          <p:cNvSpPr/>
          <p:nvPr/>
        </p:nvSpPr>
        <p:spPr>
          <a:xfrm>
            <a:off x="6039244" y="1904893"/>
            <a:ext cx="0" cy="428625"/>
          </a:xfrm>
          <a:custGeom>
            <a:avLst/>
            <a:gdLst/>
            <a:ahLst/>
            <a:cxnLst/>
            <a:rect l="l" t="t" r="r" b="b"/>
            <a:pathLst>
              <a:path h="428625">
                <a:moveTo>
                  <a:pt x="0" y="0"/>
                </a:moveTo>
                <a:lnTo>
                  <a:pt x="0" y="428141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1" name="object 81"/>
          <p:cNvSpPr/>
          <p:nvPr/>
        </p:nvSpPr>
        <p:spPr>
          <a:xfrm flipH="1">
            <a:off x="5993524" y="2395662"/>
            <a:ext cx="45719" cy="2069408"/>
          </a:xfrm>
          <a:custGeom>
            <a:avLst/>
            <a:gdLst/>
            <a:ahLst/>
            <a:cxnLst/>
            <a:rect l="l" t="t" r="r" b="b"/>
            <a:pathLst>
              <a:path h="2069464">
                <a:moveTo>
                  <a:pt x="0" y="0"/>
                </a:moveTo>
                <a:lnTo>
                  <a:pt x="0" y="2069406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2" name="object 82"/>
          <p:cNvSpPr/>
          <p:nvPr/>
        </p:nvSpPr>
        <p:spPr>
          <a:xfrm>
            <a:off x="3397413" y="6686679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50" y="0"/>
                </a:lnTo>
                <a:lnTo>
                  <a:pt x="46519" y="6000"/>
                </a:lnTo>
                <a:lnTo>
                  <a:pt x="22337" y="22339"/>
                </a:lnTo>
                <a:lnTo>
                  <a:pt x="6000" y="46522"/>
                </a:lnTo>
                <a:lnTo>
                  <a:pt x="0" y="76053"/>
                </a:lnTo>
                <a:lnTo>
                  <a:pt x="0" y="402977"/>
                </a:lnTo>
                <a:lnTo>
                  <a:pt x="6000" y="432507"/>
                </a:lnTo>
                <a:lnTo>
                  <a:pt x="22337" y="456689"/>
                </a:lnTo>
                <a:lnTo>
                  <a:pt x="46519" y="473027"/>
                </a:lnTo>
                <a:lnTo>
                  <a:pt x="76050" y="479027"/>
                </a:lnTo>
                <a:lnTo>
                  <a:pt x="1074592" y="479027"/>
                </a:lnTo>
                <a:lnTo>
                  <a:pt x="1104122" y="473027"/>
                </a:lnTo>
                <a:lnTo>
                  <a:pt x="1128303" y="456689"/>
                </a:lnTo>
                <a:lnTo>
                  <a:pt x="1144642" y="432507"/>
                </a:lnTo>
                <a:lnTo>
                  <a:pt x="1150642" y="402977"/>
                </a:lnTo>
                <a:lnTo>
                  <a:pt x="1150642" y="76053"/>
                </a:lnTo>
                <a:lnTo>
                  <a:pt x="1144642" y="46522"/>
                </a:lnTo>
                <a:lnTo>
                  <a:pt x="1128303" y="22339"/>
                </a:lnTo>
                <a:lnTo>
                  <a:pt x="1104122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84D0F0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3" name="object 83"/>
          <p:cNvSpPr/>
          <p:nvPr/>
        </p:nvSpPr>
        <p:spPr>
          <a:xfrm>
            <a:off x="3397413" y="6686679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50" y="0"/>
                </a:moveTo>
                <a:lnTo>
                  <a:pt x="1074592" y="0"/>
                </a:lnTo>
                <a:lnTo>
                  <a:pt x="1104122" y="6000"/>
                </a:lnTo>
                <a:lnTo>
                  <a:pt x="1128303" y="22339"/>
                </a:lnTo>
                <a:lnTo>
                  <a:pt x="1144642" y="46522"/>
                </a:lnTo>
                <a:lnTo>
                  <a:pt x="1150642" y="76053"/>
                </a:lnTo>
                <a:lnTo>
                  <a:pt x="1150642" y="402977"/>
                </a:lnTo>
                <a:lnTo>
                  <a:pt x="1144642" y="432507"/>
                </a:lnTo>
                <a:lnTo>
                  <a:pt x="1128303" y="456689"/>
                </a:lnTo>
                <a:lnTo>
                  <a:pt x="1104122" y="473027"/>
                </a:lnTo>
                <a:lnTo>
                  <a:pt x="1074592" y="479027"/>
                </a:lnTo>
                <a:lnTo>
                  <a:pt x="76050" y="479027"/>
                </a:lnTo>
                <a:lnTo>
                  <a:pt x="46519" y="473027"/>
                </a:lnTo>
                <a:lnTo>
                  <a:pt x="22337" y="456689"/>
                </a:lnTo>
                <a:lnTo>
                  <a:pt x="6000" y="432507"/>
                </a:lnTo>
                <a:lnTo>
                  <a:pt x="0" y="402977"/>
                </a:lnTo>
                <a:lnTo>
                  <a:pt x="0" y="76053"/>
                </a:lnTo>
                <a:lnTo>
                  <a:pt x="6000" y="46522"/>
                </a:lnTo>
                <a:lnTo>
                  <a:pt x="22337" y="22339"/>
                </a:lnTo>
                <a:lnTo>
                  <a:pt x="46519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4" name="object 84"/>
          <p:cNvSpPr/>
          <p:nvPr/>
        </p:nvSpPr>
        <p:spPr>
          <a:xfrm>
            <a:off x="2135822" y="6686679"/>
            <a:ext cx="1151255" cy="480462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39"/>
                </a:lnTo>
                <a:lnTo>
                  <a:pt x="6000" y="46522"/>
                </a:lnTo>
                <a:lnTo>
                  <a:pt x="0" y="76053"/>
                </a:lnTo>
                <a:lnTo>
                  <a:pt x="0" y="402977"/>
                </a:lnTo>
                <a:lnTo>
                  <a:pt x="6000" y="432507"/>
                </a:lnTo>
                <a:lnTo>
                  <a:pt x="22339" y="456689"/>
                </a:lnTo>
                <a:lnTo>
                  <a:pt x="46520" y="473027"/>
                </a:lnTo>
                <a:lnTo>
                  <a:pt x="76050" y="479027"/>
                </a:lnTo>
                <a:lnTo>
                  <a:pt x="1074592" y="479027"/>
                </a:lnTo>
                <a:lnTo>
                  <a:pt x="1104122" y="473027"/>
                </a:lnTo>
                <a:lnTo>
                  <a:pt x="1128303" y="456689"/>
                </a:lnTo>
                <a:lnTo>
                  <a:pt x="1144642" y="432507"/>
                </a:lnTo>
                <a:lnTo>
                  <a:pt x="1150642" y="402977"/>
                </a:lnTo>
                <a:lnTo>
                  <a:pt x="1150642" y="76053"/>
                </a:lnTo>
                <a:lnTo>
                  <a:pt x="1144642" y="46522"/>
                </a:lnTo>
                <a:lnTo>
                  <a:pt x="1128303" y="22339"/>
                </a:lnTo>
                <a:lnTo>
                  <a:pt x="1104122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84D0F0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5" name="object 85"/>
          <p:cNvSpPr/>
          <p:nvPr/>
        </p:nvSpPr>
        <p:spPr>
          <a:xfrm>
            <a:off x="2135822" y="6686679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50" y="0"/>
                </a:moveTo>
                <a:lnTo>
                  <a:pt x="1074592" y="0"/>
                </a:lnTo>
                <a:lnTo>
                  <a:pt x="1104122" y="6000"/>
                </a:lnTo>
                <a:lnTo>
                  <a:pt x="1128303" y="22339"/>
                </a:lnTo>
                <a:lnTo>
                  <a:pt x="1144642" y="46522"/>
                </a:lnTo>
                <a:lnTo>
                  <a:pt x="1150642" y="76053"/>
                </a:lnTo>
                <a:lnTo>
                  <a:pt x="1150642" y="402977"/>
                </a:lnTo>
                <a:lnTo>
                  <a:pt x="1144642" y="432507"/>
                </a:lnTo>
                <a:lnTo>
                  <a:pt x="1128303" y="456689"/>
                </a:lnTo>
                <a:lnTo>
                  <a:pt x="1104122" y="473027"/>
                </a:lnTo>
                <a:lnTo>
                  <a:pt x="1074592" y="479027"/>
                </a:lnTo>
                <a:lnTo>
                  <a:pt x="76050" y="479027"/>
                </a:lnTo>
                <a:lnTo>
                  <a:pt x="46520" y="473027"/>
                </a:lnTo>
                <a:lnTo>
                  <a:pt x="22339" y="456689"/>
                </a:lnTo>
                <a:lnTo>
                  <a:pt x="6000" y="432507"/>
                </a:lnTo>
                <a:lnTo>
                  <a:pt x="0" y="402977"/>
                </a:lnTo>
                <a:lnTo>
                  <a:pt x="0" y="76053"/>
                </a:lnTo>
                <a:lnTo>
                  <a:pt x="6000" y="46522"/>
                </a:lnTo>
                <a:lnTo>
                  <a:pt x="22339" y="22339"/>
                </a:lnTo>
                <a:lnTo>
                  <a:pt x="46520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6" name="object 86"/>
          <p:cNvSpPr/>
          <p:nvPr/>
        </p:nvSpPr>
        <p:spPr>
          <a:xfrm>
            <a:off x="4786235" y="6032873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37"/>
                </a:lnTo>
                <a:lnTo>
                  <a:pt x="6000" y="46518"/>
                </a:lnTo>
                <a:lnTo>
                  <a:pt x="0" y="76048"/>
                </a:lnTo>
                <a:lnTo>
                  <a:pt x="0" y="402972"/>
                </a:lnTo>
                <a:lnTo>
                  <a:pt x="6000" y="432503"/>
                </a:lnTo>
                <a:lnTo>
                  <a:pt x="22339" y="456686"/>
                </a:lnTo>
                <a:lnTo>
                  <a:pt x="46520" y="473025"/>
                </a:lnTo>
                <a:lnTo>
                  <a:pt x="76050" y="479026"/>
                </a:lnTo>
                <a:lnTo>
                  <a:pt x="1074592" y="479026"/>
                </a:lnTo>
                <a:lnTo>
                  <a:pt x="1104122" y="473025"/>
                </a:lnTo>
                <a:lnTo>
                  <a:pt x="1128303" y="456686"/>
                </a:lnTo>
                <a:lnTo>
                  <a:pt x="1144642" y="432503"/>
                </a:lnTo>
                <a:lnTo>
                  <a:pt x="1150642" y="402972"/>
                </a:lnTo>
                <a:lnTo>
                  <a:pt x="1150642" y="76048"/>
                </a:lnTo>
                <a:lnTo>
                  <a:pt x="1144642" y="46518"/>
                </a:lnTo>
                <a:lnTo>
                  <a:pt x="1128303" y="22337"/>
                </a:lnTo>
                <a:lnTo>
                  <a:pt x="1104122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84D0F0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7" name="object 87"/>
          <p:cNvSpPr/>
          <p:nvPr/>
        </p:nvSpPr>
        <p:spPr>
          <a:xfrm>
            <a:off x="4791469" y="6032874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50" y="0"/>
                </a:moveTo>
                <a:lnTo>
                  <a:pt x="1074592" y="0"/>
                </a:lnTo>
                <a:lnTo>
                  <a:pt x="1104122" y="6000"/>
                </a:lnTo>
                <a:lnTo>
                  <a:pt x="1128303" y="22337"/>
                </a:lnTo>
                <a:lnTo>
                  <a:pt x="1144642" y="46518"/>
                </a:lnTo>
                <a:lnTo>
                  <a:pt x="1150642" y="76048"/>
                </a:lnTo>
                <a:lnTo>
                  <a:pt x="1150642" y="402972"/>
                </a:lnTo>
                <a:lnTo>
                  <a:pt x="1144642" y="432503"/>
                </a:lnTo>
                <a:lnTo>
                  <a:pt x="1128303" y="456686"/>
                </a:lnTo>
                <a:lnTo>
                  <a:pt x="1104122" y="473025"/>
                </a:lnTo>
                <a:lnTo>
                  <a:pt x="1074592" y="479026"/>
                </a:lnTo>
                <a:lnTo>
                  <a:pt x="76050" y="479026"/>
                </a:lnTo>
                <a:lnTo>
                  <a:pt x="46520" y="473025"/>
                </a:lnTo>
                <a:lnTo>
                  <a:pt x="22339" y="456686"/>
                </a:lnTo>
                <a:lnTo>
                  <a:pt x="6000" y="432503"/>
                </a:lnTo>
                <a:lnTo>
                  <a:pt x="0" y="402972"/>
                </a:lnTo>
                <a:lnTo>
                  <a:pt x="0" y="76048"/>
                </a:lnTo>
                <a:lnTo>
                  <a:pt x="6000" y="46518"/>
                </a:lnTo>
                <a:lnTo>
                  <a:pt x="22339" y="22337"/>
                </a:lnTo>
                <a:lnTo>
                  <a:pt x="46520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8" name="object 88"/>
          <p:cNvSpPr/>
          <p:nvPr/>
        </p:nvSpPr>
        <p:spPr>
          <a:xfrm>
            <a:off x="4655282" y="6687716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37"/>
                </a:lnTo>
                <a:lnTo>
                  <a:pt x="6000" y="46518"/>
                </a:lnTo>
                <a:lnTo>
                  <a:pt x="0" y="76048"/>
                </a:lnTo>
                <a:lnTo>
                  <a:pt x="0" y="402976"/>
                </a:lnTo>
                <a:lnTo>
                  <a:pt x="6000" y="432507"/>
                </a:lnTo>
                <a:lnTo>
                  <a:pt x="22339" y="456688"/>
                </a:lnTo>
                <a:lnTo>
                  <a:pt x="46520" y="473026"/>
                </a:lnTo>
                <a:lnTo>
                  <a:pt x="76050" y="479026"/>
                </a:lnTo>
                <a:lnTo>
                  <a:pt x="1074592" y="479026"/>
                </a:lnTo>
                <a:lnTo>
                  <a:pt x="1104122" y="473026"/>
                </a:lnTo>
                <a:lnTo>
                  <a:pt x="1128303" y="456688"/>
                </a:lnTo>
                <a:lnTo>
                  <a:pt x="1144642" y="432507"/>
                </a:lnTo>
                <a:lnTo>
                  <a:pt x="1150642" y="402976"/>
                </a:lnTo>
                <a:lnTo>
                  <a:pt x="1150642" y="76048"/>
                </a:lnTo>
                <a:lnTo>
                  <a:pt x="1144642" y="46518"/>
                </a:lnTo>
                <a:lnTo>
                  <a:pt x="1128303" y="22337"/>
                </a:lnTo>
                <a:lnTo>
                  <a:pt x="1104122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84D0F0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9" name="object 89"/>
          <p:cNvSpPr/>
          <p:nvPr/>
        </p:nvSpPr>
        <p:spPr>
          <a:xfrm>
            <a:off x="4655282" y="6687716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50" y="0"/>
                </a:moveTo>
                <a:lnTo>
                  <a:pt x="1074592" y="0"/>
                </a:lnTo>
                <a:lnTo>
                  <a:pt x="1104122" y="6000"/>
                </a:lnTo>
                <a:lnTo>
                  <a:pt x="1128303" y="22337"/>
                </a:lnTo>
                <a:lnTo>
                  <a:pt x="1144642" y="46518"/>
                </a:lnTo>
                <a:lnTo>
                  <a:pt x="1150642" y="76048"/>
                </a:lnTo>
                <a:lnTo>
                  <a:pt x="1150642" y="402976"/>
                </a:lnTo>
                <a:lnTo>
                  <a:pt x="1144642" y="432507"/>
                </a:lnTo>
                <a:lnTo>
                  <a:pt x="1128303" y="456688"/>
                </a:lnTo>
                <a:lnTo>
                  <a:pt x="1104122" y="473026"/>
                </a:lnTo>
                <a:lnTo>
                  <a:pt x="1074592" y="479026"/>
                </a:lnTo>
                <a:lnTo>
                  <a:pt x="76050" y="479026"/>
                </a:lnTo>
                <a:lnTo>
                  <a:pt x="46520" y="473026"/>
                </a:lnTo>
                <a:lnTo>
                  <a:pt x="22339" y="456688"/>
                </a:lnTo>
                <a:lnTo>
                  <a:pt x="6000" y="432507"/>
                </a:lnTo>
                <a:lnTo>
                  <a:pt x="0" y="402976"/>
                </a:lnTo>
                <a:lnTo>
                  <a:pt x="0" y="76048"/>
                </a:lnTo>
                <a:lnTo>
                  <a:pt x="6000" y="46518"/>
                </a:lnTo>
                <a:lnTo>
                  <a:pt x="22339" y="22337"/>
                </a:lnTo>
                <a:lnTo>
                  <a:pt x="46520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0" name="object 90"/>
          <p:cNvSpPr/>
          <p:nvPr/>
        </p:nvSpPr>
        <p:spPr>
          <a:xfrm>
            <a:off x="6824973" y="1422694"/>
            <a:ext cx="0" cy="355600"/>
          </a:xfrm>
          <a:custGeom>
            <a:avLst/>
            <a:gdLst/>
            <a:ahLst/>
            <a:cxnLst/>
            <a:rect l="l" t="t" r="r" b="b"/>
            <a:pathLst>
              <a:path h="355600">
                <a:moveTo>
                  <a:pt x="0" y="0"/>
                </a:moveTo>
                <a:lnTo>
                  <a:pt x="0" y="355194"/>
                </a:lnTo>
              </a:path>
            </a:pathLst>
          </a:custGeom>
          <a:ln w="35999">
            <a:solidFill>
              <a:srgbClr val="006FBA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1" name="object 91"/>
          <p:cNvSpPr/>
          <p:nvPr/>
        </p:nvSpPr>
        <p:spPr>
          <a:xfrm>
            <a:off x="6185743" y="2791745"/>
            <a:ext cx="48895" cy="0"/>
          </a:xfrm>
          <a:custGeom>
            <a:avLst/>
            <a:gdLst/>
            <a:ahLst/>
            <a:cxnLst/>
            <a:rect l="l" t="t" r="r" b="b"/>
            <a:pathLst>
              <a:path w="48895">
                <a:moveTo>
                  <a:pt x="0" y="0"/>
                </a:moveTo>
                <a:lnTo>
                  <a:pt x="48729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2" name="object 92"/>
          <p:cNvSpPr/>
          <p:nvPr/>
        </p:nvSpPr>
        <p:spPr>
          <a:xfrm>
            <a:off x="6185743" y="3381705"/>
            <a:ext cx="48895" cy="0"/>
          </a:xfrm>
          <a:custGeom>
            <a:avLst/>
            <a:gdLst/>
            <a:ahLst/>
            <a:cxnLst/>
            <a:rect l="l" t="t" r="r" b="b"/>
            <a:pathLst>
              <a:path w="48895">
                <a:moveTo>
                  <a:pt x="0" y="0"/>
                </a:moveTo>
                <a:lnTo>
                  <a:pt x="48729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3" name="object 93"/>
          <p:cNvSpPr/>
          <p:nvPr/>
        </p:nvSpPr>
        <p:spPr>
          <a:xfrm>
            <a:off x="6185743" y="3971664"/>
            <a:ext cx="48895" cy="0"/>
          </a:xfrm>
          <a:custGeom>
            <a:avLst/>
            <a:gdLst/>
            <a:ahLst/>
            <a:cxnLst/>
            <a:rect l="l" t="t" r="r" b="b"/>
            <a:pathLst>
              <a:path w="48895">
                <a:moveTo>
                  <a:pt x="0" y="0"/>
                </a:moveTo>
                <a:lnTo>
                  <a:pt x="48729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4" name="object 94"/>
          <p:cNvSpPr/>
          <p:nvPr/>
        </p:nvSpPr>
        <p:spPr>
          <a:xfrm>
            <a:off x="6185735" y="4561625"/>
            <a:ext cx="48895" cy="0"/>
          </a:xfrm>
          <a:custGeom>
            <a:avLst/>
            <a:gdLst/>
            <a:ahLst/>
            <a:cxnLst/>
            <a:rect l="l" t="t" r="r" b="b"/>
            <a:pathLst>
              <a:path w="48895">
                <a:moveTo>
                  <a:pt x="0" y="0"/>
                </a:moveTo>
                <a:lnTo>
                  <a:pt x="48726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5" name="object 95"/>
          <p:cNvSpPr/>
          <p:nvPr/>
        </p:nvSpPr>
        <p:spPr>
          <a:xfrm>
            <a:off x="4523828" y="2717524"/>
            <a:ext cx="81915" cy="0"/>
          </a:xfrm>
          <a:custGeom>
            <a:avLst/>
            <a:gdLst/>
            <a:ahLst/>
            <a:cxnLst/>
            <a:rect l="l" t="t" r="r" b="b"/>
            <a:pathLst>
              <a:path w="81914">
                <a:moveTo>
                  <a:pt x="0" y="0"/>
                </a:moveTo>
                <a:lnTo>
                  <a:pt x="81644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6" name="object 96"/>
          <p:cNvSpPr/>
          <p:nvPr/>
        </p:nvSpPr>
        <p:spPr>
          <a:xfrm>
            <a:off x="4523828" y="3307484"/>
            <a:ext cx="81915" cy="0"/>
          </a:xfrm>
          <a:custGeom>
            <a:avLst/>
            <a:gdLst/>
            <a:ahLst/>
            <a:cxnLst/>
            <a:rect l="l" t="t" r="r" b="b"/>
            <a:pathLst>
              <a:path w="81914">
                <a:moveTo>
                  <a:pt x="0" y="0"/>
                </a:moveTo>
                <a:lnTo>
                  <a:pt x="81644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7" name="object 97"/>
          <p:cNvSpPr/>
          <p:nvPr/>
        </p:nvSpPr>
        <p:spPr>
          <a:xfrm>
            <a:off x="4523828" y="3897446"/>
            <a:ext cx="81915" cy="0"/>
          </a:xfrm>
          <a:custGeom>
            <a:avLst/>
            <a:gdLst/>
            <a:ahLst/>
            <a:cxnLst/>
            <a:rect l="l" t="t" r="r" b="b"/>
            <a:pathLst>
              <a:path w="81914">
                <a:moveTo>
                  <a:pt x="0" y="0"/>
                </a:moveTo>
                <a:lnTo>
                  <a:pt x="81644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8" name="object 98"/>
          <p:cNvSpPr/>
          <p:nvPr/>
        </p:nvSpPr>
        <p:spPr>
          <a:xfrm>
            <a:off x="4839864" y="1716673"/>
            <a:ext cx="1151255" cy="533122"/>
          </a:xfrm>
          <a:custGeom>
            <a:avLst/>
            <a:gdLst/>
            <a:ahLst/>
            <a:cxnLst/>
            <a:rect l="l" t="t" r="r" b="b"/>
            <a:pathLst>
              <a:path w="1151254" h="376555">
                <a:moveTo>
                  <a:pt x="1090886" y="0"/>
                </a:moveTo>
                <a:lnTo>
                  <a:pt x="59761" y="0"/>
                </a:lnTo>
                <a:lnTo>
                  <a:pt x="36556" y="4715"/>
                </a:lnTo>
                <a:lnTo>
                  <a:pt x="17554" y="17554"/>
                </a:lnTo>
                <a:lnTo>
                  <a:pt x="4715" y="36556"/>
                </a:lnTo>
                <a:lnTo>
                  <a:pt x="0" y="59759"/>
                </a:lnTo>
                <a:lnTo>
                  <a:pt x="0" y="316674"/>
                </a:lnTo>
                <a:lnTo>
                  <a:pt x="4715" y="339877"/>
                </a:lnTo>
                <a:lnTo>
                  <a:pt x="17554" y="358877"/>
                </a:lnTo>
                <a:lnTo>
                  <a:pt x="36556" y="371715"/>
                </a:lnTo>
                <a:lnTo>
                  <a:pt x="59761" y="376430"/>
                </a:lnTo>
                <a:lnTo>
                  <a:pt x="1090886" y="376430"/>
                </a:lnTo>
                <a:lnTo>
                  <a:pt x="1114088" y="371715"/>
                </a:lnTo>
                <a:lnTo>
                  <a:pt x="1133089" y="358877"/>
                </a:lnTo>
                <a:lnTo>
                  <a:pt x="1145927" y="339877"/>
                </a:lnTo>
                <a:lnTo>
                  <a:pt x="1150642" y="316674"/>
                </a:lnTo>
                <a:lnTo>
                  <a:pt x="1150642" y="59759"/>
                </a:lnTo>
                <a:lnTo>
                  <a:pt x="1145927" y="36556"/>
                </a:lnTo>
                <a:lnTo>
                  <a:pt x="1133089" y="17554"/>
                </a:lnTo>
                <a:lnTo>
                  <a:pt x="1114088" y="4715"/>
                </a:lnTo>
                <a:lnTo>
                  <a:pt x="1090886" y="0"/>
                </a:lnTo>
                <a:close/>
              </a:path>
            </a:pathLst>
          </a:custGeom>
          <a:solidFill>
            <a:srgbClr val="ED2E8C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9" name="object 99"/>
          <p:cNvSpPr/>
          <p:nvPr/>
        </p:nvSpPr>
        <p:spPr>
          <a:xfrm>
            <a:off x="4839864" y="1716673"/>
            <a:ext cx="1151255" cy="533122"/>
          </a:xfrm>
          <a:custGeom>
            <a:avLst/>
            <a:gdLst/>
            <a:ahLst/>
            <a:cxnLst/>
            <a:rect l="l" t="t" r="r" b="b"/>
            <a:pathLst>
              <a:path w="1151254" h="376555">
                <a:moveTo>
                  <a:pt x="59761" y="0"/>
                </a:moveTo>
                <a:lnTo>
                  <a:pt x="1090886" y="0"/>
                </a:lnTo>
                <a:lnTo>
                  <a:pt x="1114088" y="4715"/>
                </a:lnTo>
                <a:lnTo>
                  <a:pt x="1133089" y="17554"/>
                </a:lnTo>
                <a:lnTo>
                  <a:pt x="1145927" y="36556"/>
                </a:lnTo>
                <a:lnTo>
                  <a:pt x="1150642" y="59759"/>
                </a:lnTo>
                <a:lnTo>
                  <a:pt x="1150642" y="316674"/>
                </a:lnTo>
                <a:lnTo>
                  <a:pt x="1145927" y="339877"/>
                </a:lnTo>
                <a:lnTo>
                  <a:pt x="1133089" y="358877"/>
                </a:lnTo>
                <a:lnTo>
                  <a:pt x="1114088" y="371715"/>
                </a:lnTo>
                <a:lnTo>
                  <a:pt x="1090886" y="376430"/>
                </a:lnTo>
                <a:lnTo>
                  <a:pt x="59761" y="376430"/>
                </a:lnTo>
                <a:lnTo>
                  <a:pt x="36556" y="371715"/>
                </a:lnTo>
                <a:lnTo>
                  <a:pt x="17554" y="358877"/>
                </a:lnTo>
                <a:lnTo>
                  <a:pt x="4715" y="339877"/>
                </a:lnTo>
                <a:lnTo>
                  <a:pt x="0" y="316674"/>
                </a:lnTo>
                <a:lnTo>
                  <a:pt x="0" y="59759"/>
                </a:lnTo>
                <a:lnTo>
                  <a:pt x="4715" y="36556"/>
                </a:lnTo>
                <a:lnTo>
                  <a:pt x="17554" y="17554"/>
                </a:lnTo>
                <a:lnTo>
                  <a:pt x="36556" y="4715"/>
                </a:lnTo>
                <a:lnTo>
                  <a:pt x="59761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0" name="object 100"/>
          <p:cNvSpPr/>
          <p:nvPr/>
        </p:nvSpPr>
        <p:spPr>
          <a:xfrm>
            <a:off x="5990507" y="2695189"/>
            <a:ext cx="48895" cy="0"/>
          </a:xfrm>
          <a:custGeom>
            <a:avLst/>
            <a:gdLst/>
            <a:ahLst/>
            <a:cxnLst/>
            <a:rect l="l" t="t" r="r" b="b"/>
            <a:pathLst>
              <a:path w="48895">
                <a:moveTo>
                  <a:pt x="48726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1" name="object 101"/>
          <p:cNvSpPr/>
          <p:nvPr/>
        </p:nvSpPr>
        <p:spPr>
          <a:xfrm>
            <a:off x="5990507" y="3285150"/>
            <a:ext cx="48895" cy="0"/>
          </a:xfrm>
          <a:custGeom>
            <a:avLst/>
            <a:gdLst/>
            <a:ahLst/>
            <a:cxnLst/>
            <a:rect l="l" t="t" r="r" b="b"/>
            <a:pathLst>
              <a:path w="48895">
                <a:moveTo>
                  <a:pt x="48726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2" name="object 102"/>
          <p:cNvSpPr/>
          <p:nvPr/>
        </p:nvSpPr>
        <p:spPr>
          <a:xfrm>
            <a:off x="5990507" y="3875108"/>
            <a:ext cx="48895" cy="0"/>
          </a:xfrm>
          <a:custGeom>
            <a:avLst/>
            <a:gdLst/>
            <a:ahLst/>
            <a:cxnLst/>
            <a:rect l="l" t="t" r="r" b="b"/>
            <a:pathLst>
              <a:path w="48895">
                <a:moveTo>
                  <a:pt x="48726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3" name="object 103"/>
          <p:cNvSpPr/>
          <p:nvPr/>
        </p:nvSpPr>
        <p:spPr>
          <a:xfrm>
            <a:off x="5990507" y="4465069"/>
            <a:ext cx="48895" cy="0"/>
          </a:xfrm>
          <a:custGeom>
            <a:avLst/>
            <a:gdLst/>
            <a:ahLst/>
            <a:cxnLst/>
            <a:rect l="l" t="t" r="r" b="b"/>
            <a:pathLst>
              <a:path w="48895">
                <a:moveTo>
                  <a:pt x="48726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4" name="object 104"/>
          <p:cNvSpPr/>
          <p:nvPr/>
        </p:nvSpPr>
        <p:spPr>
          <a:xfrm>
            <a:off x="5990507" y="1904893"/>
            <a:ext cx="48895" cy="0"/>
          </a:xfrm>
          <a:custGeom>
            <a:avLst/>
            <a:gdLst/>
            <a:ahLst/>
            <a:cxnLst/>
            <a:rect l="l" t="t" r="r" b="b"/>
            <a:pathLst>
              <a:path w="48895">
                <a:moveTo>
                  <a:pt x="48726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5" name="object 105"/>
          <p:cNvSpPr txBox="1"/>
          <p:nvPr/>
        </p:nvSpPr>
        <p:spPr>
          <a:xfrm>
            <a:off x="4875823" y="1735552"/>
            <a:ext cx="1097280" cy="514243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algn="ctr">
              <a:lnSpc>
                <a:spcPts val="1250"/>
              </a:lnSpc>
              <a:spcBef>
                <a:spcPts val="110"/>
              </a:spcBef>
            </a:pPr>
            <a:r>
              <a:rPr sz="8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Członek Zarządu Województwa I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ts val="1250"/>
              </a:lnSpc>
            </a:pPr>
            <a:r>
              <a:rPr sz="8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Izabela </a:t>
            </a:r>
            <a:r>
              <a:rPr sz="800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Domogała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6" name="object 106"/>
          <p:cNvSpPr/>
          <p:nvPr/>
        </p:nvSpPr>
        <p:spPr>
          <a:xfrm>
            <a:off x="6234473" y="2552231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46" y="0"/>
                </a:lnTo>
                <a:lnTo>
                  <a:pt x="46517" y="6000"/>
                </a:lnTo>
                <a:lnTo>
                  <a:pt x="22337" y="22339"/>
                </a:lnTo>
                <a:lnTo>
                  <a:pt x="6000" y="46521"/>
                </a:lnTo>
                <a:lnTo>
                  <a:pt x="0" y="76052"/>
                </a:lnTo>
                <a:lnTo>
                  <a:pt x="0" y="402976"/>
                </a:lnTo>
                <a:lnTo>
                  <a:pt x="6000" y="432507"/>
                </a:lnTo>
                <a:lnTo>
                  <a:pt x="22337" y="456688"/>
                </a:lnTo>
                <a:lnTo>
                  <a:pt x="46517" y="473026"/>
                </a:lnTo>
                <a:lnTo>
                  <a:pt x="76046" y="479026"/>
                </a:lnTo>
                <a:lnTo>
                  <a:pt x="1074592" y="479026"/>
                </a:lnTo>
                <a:lnTo>
                  <a:pt x="1104121" y="473026"/>
                </a:lnTo>
                <a:lnTo>
                  <a:pt x="1128301" y="456688"/>
                </a:lnTo>
                <a:lnTo>
                  <a:pt x="1144638" y="432507"/>
                </a:lnTo>
                <a:lnTo>
                  <a:pt x="1150639" y="402976"/>
                </a:lnTo>
                <a:lnTo>
                  <a:pt x="1150639" y="76052"/>
                </a:lnTo>
                <a:lnTo>
                  <a:pt x="1144638" y="46521"/>
                </a:lnTo>
                <a:lnTo>
                  <a:pt x="1128301" y="22339"/>
                </a:lnTo>
                <a:lnTo>
                  <a:pt x="1104121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CCA5CD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7" name="object 107"/>
          <p:cNvSpPr/>
          <p:nvPr/>
        </p:nvSpPr>
        <p:spPr>
          <a:xfrm>
            <a:off x="6234473" y="2552231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46" y="0"/>
                </a:moveTo>
                <a:lnTo>
                  <a:pt x="1074592" y="0"/>
                </a:lnTo>
                <a:lnTo>
                  <a:pt x="1104121" y="6000"/>
                </a:lnTo>
                <a:lnTo>
                  <a:pt x="1128301" y="22339"/>
                </a:lnTo>
                <a:lnTo>
                  <a:pt x="1144638" y="46521"/>
                </a:lnTo>
                <a:lnTo>
                  <a:pt x="1150639" y="76052"/>
                </a:lnTo>
                <a:lnTo>
                  <a:pt x="1150639" y="402976"/>
                </a:lnTo>
                <a:lnTo>
                  <a:pt x="1144638" y="432507"/>
                </a:lnTo>
                <a:lnTo>
                  <a:pt x="1128301" y="456688"/>
                </a:lnTo>
                <a:lnTo>
                  <a:pt x="1104121" y="473026"/>
                </a:lnTo>
                <a:lnTo>
                  <a:pt x="1074592" y="479026"/>
                </a:lnTo>
                <a:lnTo>
                  <a:pt x="76046" y="479026"/>
                </a:lnTo>
                <a:lnTo>
                  <a:pt x="46517" y="473026"/>
                </a:lnTo>
                <a:lnTo>
                  <a:pt x="22337" y="456688"/>
                </a:lnTo>
                <a:lnTo>
                  <a:pt x="6000" y="432507"/>
                </a:lnTo>
                <a:lnTo>
                  <a:pt x="0" y="402976"/>
                </a:lnTo>
                <a:lnTo>
                  <a:pt x="0" y="76052"/>
                </a:lnTo>
                <a:lnTo>
                  <a:pt x="6000" y="46521"/>
                </a:lnTo>
                <a:lnTo>
                  <a:pt x="22337" y="22339"/>
                </a:lnTo>
                <a:lnTo>
                  <a:pt x="46517" y="6000"/>
                </a:lnTo>
                <a:lnTo>
                  <a:pt x="76046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8" name="object 108"/>
          <p:cNvSpPr/>
          <p:nvPr/>
        </p:nvSpPr>
        <p:spPr>
          <a:xfrm>
            <a:off x="6234473" y="3142191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46" y="0"/>
                </a:lnTo>
                <a:lnTo>
                  <a:pt x="46517" y="6000"/>
                </a:lnTo>
                <a:lnTo>
                  <a:pt x="22337" y="22337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6"/>
                </a:lnTo>
                <a:lnTo>
                  <a:pt x="6000" y="432507"/>
                </a:lnTo>
                <a:lnTo>
                  <a:pt x="22337" y="456688"/>
                </a:lnTo>
                <a:lnTo>
                  <a:pt x="46517" y="473026"/>
                </a:lnTo>
                <a:lnTo>
                  <a:pt x="76046" y="479026"/>
                </a:lnTo>
                <a:lnTo>
                  <a:pt x="1074592" y="479026"/>
                </a:lnTo>
                <a:lnTo>
                  <a:pt x="1104121" y="473026"/>
                </a:lnTo>
                <a:lnTo>
                  <a:pt x="1128301" y="456688"/>
                </a:lnTo>
                <a:lnTo>
                  <a:pt x="1144638" y="432507"/>
                </a:lnTo>
                <a:lnTo>
                  <a:pt x="1150639" y="402976"/>
                </a:lnTo>
                <a:lnTo>
                  <a:pt x="1150639" y="76050"/>
                </a:lnTo>
                <a:lnTo>
                  <a:pt x="1144638" y="46519"/>
                </a:lnTo>
                <a:lnTo>
                  <a:pt x="1128301" y="22337"/>
                </a:lnTo>
                <a:lnTo>
                  <a:pt x="1104121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CCA5CD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9" name="object 109"/>
          <p:cNvSpPr/>
          <p:nvPr/>
        </p:nvSpPr>
        <p:spPr>
          <a:xfrm>
            <a:off x="6234473" y="3142191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46" y="0"/>
                </a:moveTo>
                <a:lnTo>
                  <a:pt x="1074592" y="0"/>
                </a:lnTo>
                <a:lnTo>
                  <a:pt x="1104121" y="6000"/>
                </a:lnTo>
                <a:lnTo>
                  <a:pt x="1128301" y="22337"/>
                </a:lnTo>
                <a:lnTo>
                  <a:pt x="1144638" y="46519"/>
                </a:lnTo>
                <a:lnTo>
                  <a:pt x="1150639" y="76050"/>
                </a:lnTo>
                <a:lnTo>
                  <a:pt x="1150639" y="402976"/>
                </a:lnTo>
                <a:lnTo>
                  <a:pt x="1144638" y="432507"/>
                </a:lnTo>
                <a:lnTo>
                  <a:pt x="1128301" y="456688"/>
                </a:lnTo>
                <a:lnTo>
                  <a:pt x="1104121" y="473026"/>
                </a:lnTo>
                <a:lnTo>
                  <a:pt x="1074592" y="479026"/>
                </a:lnTo>
                <a:lnTo>
                  <a:pt x="76046" y="479026"/>
                </a:lnTo>
                <a:lnTo>
                  <a:pt x="46517" y="473026"/>
                </a:lnTo>
                <a:lnTo>
                  <a:pt x="22337" y="456688"/>
                </a:lnTo>
                <a:lnTo>
                  <a:pt x="6000" y="432507"/>
                </a:lnTo>
                <a:lnTo>
                  <a:pt x="0" y="402976"/>
                </a:lnTo>
                <a:lnTo>
                  <a:pt x="0" y="76050"/>
                </a:lnTo>
                <a:lnTo>
                  <a:pt x="6000" y="46519"/>
                </a:lnTo>
                <a:lnTo>
                  <a:pt x="22337" y="22337"/>
                </a:lnTo>
                <a:lnTo>
                  <a:pt x="46517" y="6000"/>
                </a:lnTo>
                <a:lnTo>
                  <a:pt x="76046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0" name="object 110"/>
          <p:cNvSpPr/>
          <p:nvPr/>
        </p:nvSpPr>
        <p:spPr>
          <a:xfrm>
            <a:off x="6234473" y="4322109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46" y="0"/>
                </a:lnTo>
                <a:lnTo>
                  <a:pt x="46517" y="6000"/>
                </a:lnTo>
                <a:lnTo>
                  <a:pt x="22337" y="22339"/>
                </a:lnTo>
                <a:lnTo>
                  <a:pt x="6000" y="46522"/>
                </a:lnTo>
                <a:lnTo>
                  <a:pt x="0" y="76053"/>
                </a:lnTo>
                <a:lnTo>
                  <a:pt x="0" y="402977"/>
                </a:lnTo>
                <a:lnTo>
                  <a:pt x="6000" y="432507"/>
                </a:lnTo>
                <a:lnTo>
                  <a:pt x="22337" y="456688"/>
                </a:lnTo>
                <a:lnTo>
                  <a:pt x="46517" y="473026"/>
                </a:lnTo>
                <a:lnTo>
                  <a:pt x="76046" y="479026"/>
                </a:lnTo>
                <a:lnTo>
                  <a:pt x="1074592" y="479026"/>
                </a:lnTo>
                <a:lnTo>
                  <a:pt x="1104121" y="473026"/>
                </a:lnTo>
                <a:lnTo>
                  <a:pt x="1128301" y="456688"/>
                </a:lnTo>
                <a:lnTo>
                  <a:pt x="1144638" y="432507"/>
                </a:lnTo>
                <a:lnTo>
                  <a:pt x="1150639" y="402977"/>
                </a:lnTo>
                <a:lnTo>
                  <a:pt x="1150639" y="76053"/>
                </a:lnTo>
                <a:lnTo>
                  <a:pt x="1144638" y="46522"/>
                </a:lnTo>
                <a:lnTo>
                  <a:pt x="1128301" y="22339"/>
                </a:lnTo>
                <a:lnTo>
                  <a:pt x="1104121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CCA5CD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1" name="object 111"/>
          <p:cNvSpPr/>
          <p:nvPr/>
        </p:nvSpPr>
        <p:spPr>
          <a:xfrm>
            <a:off x="6234473" y="4322109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46" y="0"/>
                </a:moveTo>
                <a:lnTo>
                  <a:pt x="1074592" y="0"/>
                </a:lnTo>
                <a:lnTo>
                  <a:pt x="1104121" y="6000"/>
                </a:lnTo>
                <a:lnTo>
                  <a:pt x="1128301" y="22339"/>
                </a:lnTo>
                <a:lnTo>
                  <a:pt x="1144638" y="46522"/>
                </a:lnTo>
                <a:lnTo>
                  <a:pt x="1150639" y="76053"/>
                </a:lnTo>
                <a:lnTo>
                  <a:pt x="1150639" y="402977"/>
                </a:lnTo>
                <a:lnTo>
                  <a:pt x="1144638" y="432507"/>
                </a:lnTo>
                <a:lnTo>
                  <a:pt x="1128301" y="456688"/>
                </a:lnTo>
                <a:lnTo>
                  <a:pt x="1104121" y="473026"/>
                </a:lnTo>
                <a:lnTo>
                  <a:pt x="1074592" y="479026"/>
                </a:lnTo>
                <a:lnTo>
                  <a:pt x="76046" y="479026"/>
                </a:lnTo>
                <a:lnTo>
                  <a:pt x="46517" y="473026"/>
                </a:lnTo>
                <a:lnTo>
                  <a:pt x="22337" y="456688"/>
                </a:lnTo>
                <a:lnTo>
                  <a:pt x="6000" y="432507"/>
                </a:lnTo>
                <a:lnTo>
                  <a:pt x="0" y="402977"/>
                </a:lnTo>
                <a:lnTo>
                  <a:pt x="0" y="76053"/>
                </a:lnTo>
                <a:lnTo>
                  <a:pt x="6000" y="46522"/>
                </a:lnTo>
                <a:lnTo>
                  <a:pt x="22337" y="22339"/>
                </a:lnTo>
                <a:lnTo>
                  <a:pt x="46517" y="6000"/>
                </a:lnTo>
                <a:lnTo>
                  <a:pt x="76046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2" name="object 112"/>
          <p:cNvSpPr/>
          <p:nvPr/>
        </p:nvSpPr>
        <p:spPr>
          <a:xfrm>
            <a:off x="6234473" y="3732152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46" y="0"/>
                </a:lnTo>
                <a:lnTo>
                  <a:pt x="46517" y="6000"/>
                </a:lnTo>
                <a:lnTo>
                  <a:pt x="22337" y="22337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3"/>
                </a:lnTo>
                <a:lnTo>
                  <a:pt x="6000" y="432504"/>
                </a:lnTo>
                <a:lnTo>
                  <a:pt x="22337" y="456686"/>
                </a:lnTo>
                <a:lnTo>
                  <a:pt x="46517" y="473025"/>
                </a:lnTo>
                <a:lnTo>
                  <a:pt x="76046" y="479026"/>
                </a:lnTo>
                <a:lnTo>
                  <a:pt x="1074592" y="479026"/>
                </a:lnTo>
                <a:lnTo>
                  <a:pt x="1104121" y="473025"/>
                </a:lnTo>
                <a:lnTo>
                  <a:pt x="1128301" y="456686"/>
                </a:lnTo>
                <a:lnTo>
                  <a:pt x="1144638" y="432504"/>
                </a:lnTo>
                <a:lnTo>
                  <a:pt x="1150639" y="402973"/>
                </a:lnTo>
                <a:lnTo>
                  <a:pt x="1150639" y="76050"/>
                </a:lnTo>
                <a:lnTo>
                  <a:pt x="1144638" y="46519"/>
                </a:lnTo>
                <a:lnTo>
                  <a:pt x="1128301" y="22337"/>
                </a:lnTo>
                <a:lnTo>
                  <a:pt x="1104121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CCA5CD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3" name="object 113"/>
          <p:cNvSpPr/>
          <p:nvPr/>
        </p:nvSpPr>
        <p:spPr>
          <a:xfrm>
            <a:off x="6234473" y="3732152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46" y="0"/>
                </a:moveTo>
                <a:lnTo>
                  <a:pt x="1074592" y="0"/>
                </a:lnTo>
                <a:lnTo>
                  <a:pt x="1104121" y="6000"/>
                </a:lnTo>
                <a:lnTo>
                  <a:pt x="1128301" y="22337"/>
                </a:lnTo>
                <a:lnTo>
                  <a:pt x="1144638" y="46519"/>
                </a:lnTo>
                <a:lnTo>
                  <a:pt x="1150639" y="76050"/>
                </a:lnTo>
                <a:lnTo>
                  <a:pt x="1150639" y="402973"/>
                </a:lnTo>
                <a:lnTo>
                  <a:pt x="1144638" y="432504"/>
                </a:lnTo>
                <a:lnTo>
                  <a:pt x="1128301" y="456686"/>
                </a:lnTo>
                <a:lnTo>
                  <a:pt x="1104121" y="473025"/>
                </a:lnTo>
                <a:lnTo>
                  <a:pt x="1074592" y="479026"/>
                </a:lnTo>
                <a:lnTo>
                  <a:pt x="76046" y="479026"/>
                </a:lnTo>
                <a:lnTo>
                  <a:pt x="46517" y="473025"/>
                </a:lnTo>
                <a:lnTo>
                  <a:pt x="22337" y="456686"/>
                </a:lnTo>
                <a:lnTo>
                  <a:pt x="6000" y="432504"/>
                </a:lnTo>
                <a:lnTo>
                  <a:pt x="0" y="402973"/>
                </a:lnTo>
                <a:lnTo>
                  <a:pt x="0" y="76050"/>
                </a:lnTo>
                <a:lnTo>
                  <a:pt x="6000" y="46519"/>
                </a:lnTo>
                <a:lnTo>
                  <a:pt x="22337" y="22337"/>
                </a:lnTo>
                <a:lnTo>
                  <a:pt x="46517" y="6000"/>
                </a:lnTo>
                <a:lnTo>
                  <a:pt x="76046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4" name="object 114"/>
          <p:cNvSpPr/>
          <p:nvPr/>
        </p:nvSpPr>
        <p:spPr>
          <a:xfrm>
            <a:off x="6234473" y="1777889"/>
            <a:ext cx="1151255" cy="471906"/>
          </a:xfrm>
          <a:custGeom>
            <a:avLst/>
            <a:gdLst/>
            <a:ahLst/>
            <a:cxnLst/>
            <a:rect l="l" t="t" r="r" b="b"/>
            <a:pathLst>
              <a:path w="1151254" h="376555">
                <a:moveTo>
                  <a:pt x="1090883" y="0"/>
                </a:moveTo>
                <a:lnTo>
                  <a:pt x="59759" y="0"/>
                </a:lnTo>
                <a:lnTo>
                  <a:pt x="36556" y="4714"/>
                </a:lnTo>
                <a:lnTo>
                  <a:pt x="17554" y="17552"/>
                </a:lnTo>
                <a:lnTo>
                  <a:pt x="4715" y="36553"/>
                </a:lnTo>
                <a:lnTo>
                  <a:pt x="0" y="59756"/>
                </a:lnTo>
                <a:lnTo>
                  <a:pt x="0" y="316669"/>
                </a:lnTo>
                <a:lnTo>
                  <a:pt x="4715" y="339873"/>
                </a:lnTo>
                <a:lnTo>
                  <a:pt x="17554" y="358875"/>
                </a:lnTo>
                <a:lnTo>
                  <a:pt x="36556" y="371713"/>
                </a:lnTo>
                <a:lnTo>
                  <a:pt x="59759" y="376429"/>
                </a:lnTo>
                <a:lnTo>
                  <a:pt x="1090883" y="376429"/>
                </a:lnTo>
                <a:lnTo>
                  <a:pt x="1114085" y="371713"/>
                </a:lnTo>
                <a:lnTo>
                  <a:pt x="1133086" y="358875"/>
                </a:lnTo>
                <a:lnTo>
                  <a:pt x="1145924" y="339873"/>
                </a:lnTo>
                <a:lnTo>
                  <a:pt x="1150639" y="316669"/>
                </a:lnTo>
                <a:lnTo>
                  <a:pt x="1150639" y="59756"/>
                </a:lnTo>
                <a:lnTo>
                  <a:pt x="1145924" y="36553"/>
                </a:lnTo>
                <a:lnTo>
                  <a:pt x="1133086" y="17552"/>
                </a:lnTo>
                <a:lnTo>
                  <a:pt x="1114085" y="4714"/>
                </a:lnTo>
                <a:lnTo>
                  <a:pt x="1090883" y="0"/>
                </a:lnTo>
                <a:close/>
              </a:path>
            </a:pathLst>
          </a:custGeom>
          <a:solidFill>
            <a:srgbClr val="862890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5" name="object 115"/>
          <p:cNvSpPr/>
          <p:nvPr/>
        </p:nvSpPr>
        <p:spPr>
          <a:xfrm>
            <a:off x="6234473" y="1777889"/>
            <a:ext cx="1151255" cy="471906"/>
          </a:xfrm>
          <a:custGeom>
            <a:avLst/>
            <a:gdLst/>
            <a:ahLst/>
            <a:cxnLst/>
            <a:rect l="l" t="t" r="r" b="b"/>
            <a:pathLst>
              <a:path w="1151254" h="376555">
                <a:moveTo>
                  <a:pt x="59759" y="0"/>
                </a:moveTo>
                <a:lnTo>
                  <a:pt x="1090883" y="0"/>
                </a:lnTo>
                <a:lnTo>
                  <a:pt x="1114085" y="4714"/>
                </a:lnTo>
                <a:lnTo>
                  <a:pt x="1133086" y="17552"/>
                </a:lnTo>
                <a:lnTo>
                  <a:pt x="1145924" y="36553"/>
                </a:lnTo>
                <a:lnTo>
                  <a:pt x="1150639" y="59756"/>
                </a:lnTo>
                <a:lnTo>
                  <a:pt x="1150639" y="316669"/>
                </a:lnTo>
                <a:lnTo>
                  <a:pt x="1145924" y="339873"/>
                </a:lnTo>
                <a:lnTo>
                  <a:pt x="1133086" y="358875"/>
                </a:lnTo>
                <a:lnTo>
                  <a:pt x="1114085" y="371713"/>
                </a:lnTo>
                <a:lnTo>
                  <a:pt x="1090883" y="376429"/>
                </a:lnTo>
                <a:lnTo>
                  <a:pt x="59759" y="376429"/>
                </a:lnTo>
                <a:lnTo>
                  <a:pt x="36556" y="371713"/>
                </a:lnTo>
                <a:lnTo>
                  <a:pt x="17554" y="358875"/>
                </a:lnTo>
                <a:lnTo>
                  <a:pt x="4715" y="339873"/>
                </a:lnTo>
                <a:lnTo>
                  <a:pt x="0" y="316669"/>
                </a:lnTo>
                <a:lnTo>
                  <a:pt x="0" y="59756"/>
                </a:lnTo>
                <a:lnTo>
                  <a:pt x="4715" y="36553"/>
                </a:lnTo>
                <a:lnTo>
                  <a:pt x="17554" y="17552"/>
                </a:lnTo>
                <a:lnTo>
                  <a:pt x="36556" y="4714"/>
                </a:lnTo>
                <a:lnTo>
                  <a:pt x="59759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6" name="object 116"/>
          <p:cNvSpPr txBox="1"/>
          <p:nvPr/>
        </p:nvSpPr>
        <p:spPr>
          <a:xfrm>
            <a:off x="6234638" y="1758807"/>
            <a:ext cx="1122680" cy="514884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algn="ctr">
              <a:lnSpc>
                <a:spcPts val="1255"/>
              </a:lnSpc>
              <a:spcBef>
                <a:spcPts val="114"/>
              </a:spcBef>
            </a:pPr>
            <a:r>
              <a:rPr sz="8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Członek Zarządu Województwa II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ts val="1255"/>
              </a:lnSpc>
            </a:pPr>
            <a:r>
              <a:rPr sz="8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Beata Białowąs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7" name="object 117"/>
          <p:cNvSpPr/>
          <p:nvPr/>
        </p:nvSpPr>
        <p:spPr>
          <a:xfrm>
            <a:off x="6185743" y="1966106"/>
            <a:ext cx="48895" cy="0"/>
          </a:xfrm>
          <a:custGeom>
            <a:avLst/>
            <a:gdLst/>
            <a:ahLst/>
            <a:cxnLst/>
            <a:rect l="l" t="t" r="r" b="b"/>
            <a:pathLst>
              <a:path w="48895">
                <a:moveTo>
                  <a:pt x="0" y="0"/>
                </a:moveTo>
                <a:lnTo>
                  <a:pt x="48729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8" name="object 118"/>
          <p:cNvSpPr/>
          <p:nvPr/>
        </p:nvSpPr>
        <p:spPr>
          <a:xfrm>
            <a:off x="702543" y="1534341"/>
            <a:ext cx="1151255" cy="546651"/>
          </a:xfrm>
          <a:custGeom>
            <a:avLst/>
            <a:gdLst/>
            <a:ahLst/>
            <a:cxnLst/>
            <a:rect l="l" t="t" r="r" b="b"/>
            <a:pathLst>
              <a:path w="1151255" h="376555">
                <a:moveTo>
                  <a:pt x="1090883" y="0"/>
                </a:moveTo>
                <a:lnTo>
                  <a:pt x="59759" y="0"/>
                </a:lnTo>
                <a:lnTo>
                  <a:pt x="36556" y="4715"/>
                </a:lnTo>
                <a:lnTo>
                  <a:pt x="17554" y="17554"/>
                </a:lnTo>
                <a:lnTo>
                  <a:pt x="4715" y="36556"/>
                </a:lnTo>
                <a:lnTo>
                  <a:pt x="0" y="59759"/>
                </a:lnTo>
                <a:lnTo>
                  <a:pt x="0" y="316670"/>
                </a:lnTo>
                <a:lnTo>
                  <a:pt x="4715" y="339875"/>
                </a:lnTo>
                <a:lnTo>
                  <a:pt x="17554" y="358877"/>
                </a:lnTo>
                <a:lnTo>
                  <a:pt x="36556" y="371715"/>
                </a:lnTo>
                <a:lnTo>
                  <a:pt x="59759" y="376430"/>
                </a:lnTo>
                <a:lnTo>
                  <a:pt x="1090883" y="376430"/>
                </a:lnTo>
                <a:lnTo>
                  <a:pt x="1114085" y="371715"/>
                </a:lnTo>
                <a:lnTo>
                  <a:pt x="1133086" y="358877"/>
                </a:lnTo>
                <a:lnTo>
                  <a:pt x="1145924" y="339875"/>
                </a:lnTo>
                <a:lnTo>
                  <a:pt x="1150639" y="316670"/>
                </a:lnTo>
                <a:lnTo>
                  <a:pt x="1150639" y="59759"/>
                </a:lnTo>
                <a:lnTo>
                  <a:pt x="1145924" y="36556"/>
                </a:lnTo>
                <a:lnTo>
                  <a:pt x="1133086" y="17554"/>
                </a:lnTo>
                <a:lnTo>
                  <a:pt x="1114085" y="4715"/>
                </a:lnTo>
                <a:lnTo>
                  <a:pt x="1090883" y="0"/>
                </a:lnTo>
                <a:close/>
              </a:path>
            </a:pathLst>
          </a:custGeom>
          <a:solidFill>
            <a:srgbClr val="00642D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9" name="object 119"/>
          <p:cNvSpPr/>
          <p:nvPr/>
        </p:nvSpPr>
        <p:spPr>
          <a:xfrm>
            <a:off x="693888" y="1534459"/>
            <a:ext cx="1151255" cy="530480"/>
          </a:xfrm>
          <a:custGeom>
            <a:avLst/>
            <a:gdLst/>
            <a:ahLst/>
            <a:cxnLst/>
            <a:rect l="l" t="t" r="r" b="b"/>
            <a:pathLst>
              <a:path w="1151255" h="376555">
                <a:moveTo>
                  <a:pt x="59759" y="0"/>
                </a:moveTo>
                <a:lnTo>
                  <a:pt x="1090883" y="0"/>
                </a:lnTo>
                <a:lnTo>
                  <a:pt x="1114085" y="4715"/>
                </a:lnTo>
                <a:lnTo>
                  <a:pt x="1133086" y="17554"/>
                </a:lnTo>
                <a:lnTo>
                  <a:pt x="1145924" y="36556"/>
                </a:lnTo>
                <a:lnTo>
                  <a:pt x="1150639" y="59759"/>
                </a:lnTo>
                <a:lnTo>
                  <a:pt x="1150639" y="316670"/>
                </a:lnTo>
                <a:lnTo>
                  <a:pt x="1145924" y="339875"/>
                </a:lnTo>
                <a:lnTo>
                  <a:pt x="1133086" y="358877"/>
                </a:lnTo>
                <a:lnTo>
                  <a:pt x="1114085" y="371715"/>
                </a:lnTo>
                <a:lnTo>
                  <a:pt x="1090883" y="376430"/>
                </a:lnTo>
                <a:lnTo>
                  <a:pt x="59759" y="376430"/>
                </a:lnTo>
                <a:lnTo>
                  <a:pt x="36556" y="371715"/>
                </a:lnTo>
                <a:lnTo>
                  <a:pt x="17554" y="358877"/>
                </a:lnTo>
                <a:lnTo>
                  <a:pt x="4715" y="339875"/>
                </a:lnTo>
                <a:lnTo>
                  <a:pt x="0" y="316670"/>
                </a:lnTo>
                <a:lnTo>
                  <a:pt x="0" y="59759"/>
                </a:lnTo>
                <a:lnTo>
                  <a:pt x="4715" y="36556"/>
                </a:lnTo>
                <a:lnTo>
                  <a:pt x="17554" y="17554"/>
                </a:lnTo>
                <a:lnTo>
                  <a:pt x="36556" y="4715"/>
                </a:lnTo>
                <a:lnTo>
                  <a:pt x="59759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0" name="object 120"/>
          <p:cNvSpPr txBox="1"/>
          <p:nvPr/>
        </p:nvSpPr>
        <p:spPr>
          <a:xfrm>
            <a:off x="736711" y="1552027"/>
            <a:ext cx="1083310" cy="51296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ts val="1305"/>
              </a:lnSpc>
              <a:spcBef>
                <a:spcPts val="100"/>
              </a:spcBef>
            </a:pPr>
            <a:r>
              <a:rPr sz="8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Wicemarszałek Województwa I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ts val="1305"/>
              </a:lnSpc>
            </a:pPr>
            <a:r>
              <a:rPr sz="8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Wojciech Kałuża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1" name="object 121"/>
          <p:cNvSpPr/>
          <p:nvPr/>
        </p:nvSpPr>
        <p:spPr>
          <a:xfrm>
            <a:off x="2074802" y="1656078"/>
            <a:ext cx="1151255" cy="482684"/>
          </a:xfrm>
          <a:custGeom>
            <a:avLst/>
            <a:gdLst/>
            <a:ahLst/>
            <a:cxnLst/>
            <a:rect l="l" t="t" r="r" b="b"/>
            <a:pathLst>
              <a:path w="1151255" h="376555">
                <a:moveTo>
                  <a:pt x="1090883" y="0"/>
                </a:moveTo>
                <a:lnTo>
                  <a:pt x="59759" y="0"/>
                </a:lnTo>
                <a:lnTo>
                  <a:pt x="36555" y="4715"/>
                </a:lnTo>
                <a:lnTo>
                  <a:pt x="17554" y="17554"/>
                </a:lnTo>
                <a:lnTo>
                  <a:pt x="4715" y="36556"/>
                </a:lnTo>
                <a:lnTo>
                  <a:pt x="0" y="59761"/>
                </a:lnTo>
                <a:lnTo>
                  <a:pt x="0" y="316670"/>
                </a:lnTo>
                <a:lnTo>
                  <a:pt x="4715" y="339875"/>
                </a:lnTo>
                <a:lnTo>
                  <a:pt x="17554" y="358877"/>
                </a:lnTo>
                <a:lnTo>
                  <a:pt x="36555" y="371715"/>
                </a:lnTo>
                <a:lnTo>
                  <a:pt x="59759" y="376430"/>
                </a:lnTo>
                <a:lnTo>
                  <a:pt x="1090883" y="376430"/>
                </a:lnTo>
                <a:lnTo>
                  <a:pt x="1114086" y="371715"/>
                </a:lnTo>
                <a:lnTo>
                  <a:pt x="1133088" y="358877"/>
                </a:lnTo>
                <a:lnTo>
                  <a:pt x="1145927" y="339875"/>
                </a:lnTo>
                <a:lnTo>
                  <a:pt x="1150642" y="316670"/>
                </a:lnTo>
                <a:lnTo>
                  <a:pt x="1150642" y="59761"/>
                </a:lnTo>
                <a:lnTo>
                  <a:pt x="1145927" y="36556"/>
                </a:lnTo>
                <a:lnTo>
                  <a:pt x="1133088" y="17554"/>
                </a:lnTo>
                <a:lnTo>
                  <a:pt x="1114086" y="4715"/>
                </a:lnTo>
                <a:lnTo>
                  <a:pt x="1090883" y="0"/>
                </a:lnTo>
                <a:close/>
              </a:path>
            </a:pathLst>
          </a:custGeom>
          <a:solidFill>
            <a:srgbClr val="A41F16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2" name="object 122"/>
          <p:cNvSpPr/>
          <p:nvPr/>
        </p:nvSpPr>
        <p:spPr>
          <a:xfrm>
            <a:off x="2074802" y="1656078"/>
            <a:ext cx="1151255" cy="482684"/>
          </a:xfrm>
          <a:custGeom>
            <a:avLst/>
            <a:gdLst/>
            <a:ahLst/>
            <a:cxnLst/>
            <a:rect l="l" t="t" r="r" b="b"/>
            <a:pathLst>
              <a:path w="1151255" h="376555">
                <a:moveTo>
                  <a:pt x="59759" y="0"/>
                </a:moveTo>
                <a:lnTo>
                  <a:pt x="1090883" y="0"/>
                </a:lnTo>
                <a:lnTo>
                  <a:pt x="1114086" y="4715"/>
                </a:lnTo>
                <a:lnTo>
                  <a:pt x="1133088" y="17554"/>
                </a:lnTo>
                <a:lnTo>
                  <a:pt x="1145927" y="36556"/>
                </a:lnTo>
                <a:lnTo>
                  <a:pt x="1150642" y="59761"/>
                </a:lnTo>
                <a:lnTo>
                  <a:pt x="1150642" y="316670"/>
                </a:lnTo>
                <a:lnTo>
                  <a:pt x="1145927" y="339875"/>
                </a:lnTo>
                <a:lnTo>
                  <a:pt x="1133088" y="358877"/>
                </a:lnTo>
                <a:lnTo>
                  <a:pt x="1114086" y="371715"/>
                </a:lnTo>
                <a:lnTo>
                  <a:pt x="1090883" y="376430"/>
                </a:lnTo>
                <a:lnTo>
                  <a:pt x="59759" y="376430"/>
                </a:lnTo>
                <a:lnTo>
                  <a:pt x="36555" y="371715"/>
                </a:lnTo>
                <a:lnTo>
                  <a:pt x="17554" y="358877"/>
                </a:lnTo>
                <a:lnTo>
                  <a:pt x="4715" y="339875"/>
                </a:lnTo>
                <a:lnTo>
                  <a:pt x="0" y="316670"/>
                </a:lnTo>
                <a:lnTo>
                  <a:pt x="0" y="59761"/>
                </a:lnTo>
                <a:lnTo>
                  <a:pt x="4715" y="36556"/>
                </a:lnTo>
                <a:lnTo>
                  <a:pt x="17554" y="17554"/>
                </a:lnTo>
                <a:lnTo>
                  <a:pt x="36555" y="4715"/>
                </a:lnTo>
                <a:lnTo>
                  <a:pt x="59759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3" name="object 123"/>
          <p:cNvSpPr txBox="1"/>
          <p:nvPr/>
        </p:nvSpPr>
        <p:spPr>
          <a:xfrm>
            <a:off x="2090696" y="1662287"/>
            <a:ext cx="1106170" cy="2590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sz="8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Wicemarszałek Województwa II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4" name="object 124"/>
          <p:cNvSpPr txBox="1"/>
          <p:nvPr/>
        </p:nvSpPr>
        <p:spPr>
          <a:xfrm>
            <a:off x="2150839" y="1958115"/>
            <a:ext cx="981981" cy="1359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sz="8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Dariusz Starzycki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5" name="object 125"/>
          <p:cNvSpPr/>
          <p:nvPr/>
        </p:nvSpPr>
        <p:spPr>
          <a:xfrm>
            <a:off x="4605475" y="2363929"/>
            <a:ext cx="4955540" cy="0"/>
          </a:xfrm>
          <a:custGeom>
            <a:avLst/>
            <a:gdLst/>
            <a:ahLst/>
            <a:cxnLst/>
            <a:rect l="l" t="t" r="r" b="b"/>
            <a:pathLst>
              <a:path w="4955540">
                <a:moveTo>
                  <a:pt x="0" y="0"/>
                </a:moveTo>
                <a:lnTo>
                  <a:pt x="4955339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6" name="object 126"/>
          <p:cNvSpPr/>
          <p:nvPr/>
        </p:nvSpPr>
        <p:spPr>
          <a:xfrm>
            <a:off x="8162114" y="2363929"/>
            <a:ext cx="0" cy="118745"/>
          </a:xfrm>
          <a:custGeom>
            <a:avLst/>
            <a:gdLst/>
            <a:ahLst/>
            <a:cxnLst/>
            <a:rect l="l" t="t" r="r" b="b"/>
            <a:pathLst>
              <a:path h="118744">
                <a:moveTo>
                  <a:pt x="0" y="0"/>
                </a:moveTo>
                <a:lnTo>
                  <a:pt x="0" y="118522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7" name="object 127"/>
          <p:cNvSpPr/>
          <p:nvPr/>
        </p:nvSpPr>
        <p:spPr>
          <a:xfrm>
            <a:off x="9560815" y="2363929"/>
            <a:ext cx="0" cy="111125"/>
          </a:xfrm>
          <a:custGeom>
            <a:avLst/>
            <a:gdLst/>
            <a:ahLst/>
            <a:cxnLst/>
            <a:rect l="l" t="t" r="r" b="b"/>
            <a:pathLst>
              <a:path h="111125">
                <a:moveTo>
                  <a:pt x="0" y="0"/>
                </a:moveTo>
                <a:lnTo>
                  <a:pt x="0" y="111034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8" name="object 128"/>
          <p:cNvSpPr txBox="1"/>
          <p:nvPr/>
        </p:nvSpPr>
        <p:spPr>
          <a:xfrm>
            <a:off x="7099300" y="352851"/>
            <a:ext cx="2989227" cy="139782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800" dirty="0" err="1">
                <a:latin typeface="Arial" panose="020B0604020202020204" pitchFamily="34" charset="0"/>
                <a:cs typeface="Arial" panose="020B0604020202020204" pitchFamily="34" charset="0"/>
              </a:rPr>
              <a:t>Załącznik</a:t>
            </a:r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800" dirty="0" err="1">
                <a:latin typeface="Arial" panose="020B0604020202020204" pitchFamily="34" charset="0"/>
                <a:cs typeface="Arial" panose="020B0604020202020204" pitchFamily="34" charset="0"/>
              </a:rPr>
              <a:t>nr</a:t>
            </a:r>
            <a:r>
              <a:rPr sz="800" dirty="0">
                <a:latin typeface="Arial" panose="020B0604020202020204" pitchFamily="34" charset="0"/>
                <a:cs typeface="Arial" panose="020B0604020202020204" pitchFamily="34" charset="0"/>
              </a:rPr>
              <a:t> 2 </a:t>
            </a:r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do </a:t>
            </a:r>
            <a:r>
              <a:rPr lang="pl-PL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Regulaminu Organizacyjnego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9" name="object 129"/>
          <p:cNvSpPr/>
          <p:nvPr/>
        </p:nvSpPr>
        <p:spPr>
          <a:xfrm>
            <a:off x="8916120" y="2474964"/>
            <a:ext cx="1151255" cy="460136"/>
          </a:xfrm>
          <a:custGeom>
            <a:avLst/>
            <a:gdLst/>
            <a:ahLst/>
            <a:cxnLst/>
            <a:rect l="l" t="t" r="r" b="b"/>
            <a:pathLst>
              <a:path w="1151254" h="376555">
                <a:moveTo>
                  <a:pt x="1090883" y="0"/>
                </a:moveTo>
                <a:lnTo>
                  <a:pt x="59759" y="0"/>
                </a:lnTo>
                <a:lnTo>
                  <a:pt x="36556" y="4715"/>
                </a:lnTo>
                <a:lnTo>
                  <a:pt x="17554" y="17554"/>
                </a:lnTo>
                <a:lnTo>
                  <a:pt x="4715" y="36555"/>
                </a:lnTo>
                <a:lnTo>
                  <a:pt x="0" y="59759"/>
                </a:lnTo>
                <a:lnTo>
                  <a:pt x="0" y="316673"/>
                </a:lnTo>
                <a:lnTo>
                  <a:pt x="4715" y="339876"/>
                </a:lnTo>
                <a:lnTo>
                  <a:pt x="17554" y="358877"/>
                </a:lnTo>
                <a:lnTo>
                  <a:pt x="36556" y="371715"/>
                </a:lnTo>
                <a:lnTo>
                  <a:pt x="59759" y="376430"/>
                </a:lnTo>
                <a:lnTo>
                  <a:pt x="1090883" y="376430"/>
                </a:lnTo>
                <a:lnTo>
                  <a:pt x="1114086" y="371715"/>
                </a:lnTo>
                <a:lnTo>
                  <a:pt x="1133088" y="358877"/>
                </a:lnTo>
                <a:lnTo>
                  <a:pt x="1145927" y="339876"/>
                </a:lnTo>
                <a:lnTo>
                  <a:pt x="1150642" y="316673"/>
                </a:lnTo>
                <a:lnTo>
                  <a:pt x="1150642" y="59759"/>
                </a:lnTo>
                <a:lnTo>
                  <a:pt x="1145927" y="36555"/>
                </a:lnTo>
                <a:lnTo>
                  <a:pt x="1133088" y="17554"/>
                </a:lnTo>
                <a:lnTo>
                  <a:pt x="1114086" y="4715"/>
                </a:lnTo>
                <a:lnTo>
                  <a:pt x="1090883" y="0"/>
                </a:lnTo>
                <a:close/>
              </a:path>
            </a:pathLst>
          </a:custGeom>
          <a:solidFill>
            <a:srgbClr val="FEBD11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0" name="object 130"/>
          <p:cNvSpPr/>
          <p:nvPr/>
        </p:nvSpPr>
        <p:spPr>
          <a:xfrm>
            <a:off x="8916120" y="2474965"/>
            <a:ext cx="1151255" cy="460136"/>
          </a:xfrm>
          <a:custGeom>
            <a:avLst/>
            <a:gdLst/>
            <a:ahLst/>
            <a:cxnLst/>
            <a:rect l="l" t="t" r="r" b="b"/>
            <a:pathLst>
              <a:path w="1151254" h="376555">
                <a:moveTo>
                  <a:pt x="59759" y="0"/>
                </a:moveTo>
                <a:lnTo>
                  <a:pt x="1090883" y="0"/>
                </a:lnTo>
                <a:lnTo>
                  <a:pt x="1114086" y="4715"/>
                </a:lnTo>
                <a:lnTo>
                  <a:pt x="1133088" y="17554"/>
                </a:lnTo>
                <a:lnTo>
                  <a:pt x="1145927" y="36555"/>
                </a:lnTo>
                <a:lnTo>
                  <a:pt x="1150642" y="59759"/>
                </a:lnTo>
                <a:lnTo>
                  <a:pt x="1150642" y="316673"/>
                </a:lnTo>
                <a:lnTo>
                  <a:pt x="1145927" y="339876"/>
                </a:lnTo>
                <a:lnTo>
                  <a:pt x="1133088" y="358877"/>
                </a:lnTo>
                <a:lnTo>
                  <a:pt x="1114086" y="371715"/>
                </a:lnTo>
                <a:lnTo>
                  <a:pt x="1090883" y="376430"/>
                </a:lnTo>
                <a:lnTo>
                  <a:pt x="59759" y="376430"/>
                </a:lnTo>
                <a:lnTo>
                  <a:pt x="36556" y="371715"/>
                </a:lnTo>
                <a:lnTo>
                  <a:pt x="17554" y="358877"/>
                </a:lnTo>
                <a:lnTo>
                  <a:pt x="4715" y="339876"/>
                </a:lnTo>
                <a:lnTo>
                  <a:pt x="0" y="316673"/>
                </a:lnTo>
                <a:lnTo>
                  <a:pt x="0" y="59759"/>
                </a:lnTo>
                <a:lnTo>
                  <a:pt x="4715" y="36555"/>
                </a:lnTo>
                <a:lnTo>
                  <a:pt x="17554" y="17554"/>
                </a:lnTo>
                <a:lnTo>
                  <a:pt x="36556" y="4715"/>
                </a:lnTo>
                <a:lnTo>
                  <a:pt x="59759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1" name="object 131"/>
          <p:cNvSpPr/>
          <p:nvPr/>
        </p:nvSpPr>
        <p:spPr>
          <a:xfrm>
            <a:off x="8916120" y="3051795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39"/>
                </a:lnTo>
                <a:lnTo>
                  <a:pt x="6000" y="46521"/>
                </a:lnTo>
                <a:lnTo>
                  <a:pt x="0" y="76052"/>
                </a:lnTo>
                <a:lnTo>
                  <a:pt x="0" y="402976"/>
                </a:lnTo>
                <a:lnTo>
                  <a:pt x="6000" y="432507"/>
                </a:lnTo>
                <a:lnTo>
                  <a:pt x="22339" y="456688"/>
                </a:lnTo>
                <a:lnTo>
                  <a:pt x="46520" y="473026"/>
                </a:lnTo>
                <a:lnTo>
                  <a:pt x="76050" y="479026"/>
                </a:lnTo>
                <a:lnTo>
                  <a:pt x="1074592" y="479026"/>
                </a:lnTo>
                <a:lnTo>
                  <a:pt x="1104122" y="473026"/>
                </a:lnTo>
                <a:lnTo>
                  <a:pt x="1128303" y="456688"/>
                </a:lnTo>
                <a:lnTo>
                  <a:pt x="1144642" y="432507"/>
                </a:lnTo>
                <a:lnTo>
                  <a:pt x="1150642" y="402976"/>
                </a:lnTo>
                <a:lnTo>
                  <a:pt x="1150642" y="76052"/>
                </a:lnTo>
                <a:lnTo>
                  <a:pt x="1144642" y="46521"/>
                </a:lnTo>
                <a:lnTo>
                  <a:pt x="1128303" y="22339"/>
                </a:lnTo>
                <a:lnTo>
                  <a:pt x="1104122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FEEB80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2" name="object 132"/>
          <p:cNvSpPr/>
          <p:nvPr/>
        </p:nvSpPr>
        <p:spPr>
          <a:xfrm>
            <a:off x="8916120" y="3051795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50" y="0"/>
                </a:moveTo>
                <a:lnTo>
                  <a:pt x="1074592" y="0"/>
                </a:lnTo>
                <a:lnTo>
                  <a:pt x="1104122" y="6000"/>
                </a:lnTo>
                <a:lnTo>
                  <a:pt x="1128303" y="22339"/>
                </a:lnTo>
                <a:lnTo>
                  <a:pt x="1144642" y="46521"/>
                </a:lnTo>
                <a:lnTo>
                  <a:pt x="1150642" y="76052"/>
                </a:lnTo>
                <a:lnTo>
                  <a:pt x="1150642" y="402976"/>
                </a:lnTo>
                <a:lnTo>
                  <a:pt x="1144642" y="432507"/>
                </a:lnTo>
                <a:lnTo>
                  <a:pt x="1128303" y="456688"/>
                </a:lnTo>
                <a:lnTo>
                  <a:pt x="1104122" y="473026"/>
                </a:lnTo>
                <a:lnTo>
                  <a:pt x="1074592" y="479026"/>
                </a:lnTo>
                <a:lnTo>
                  <a:pt x="76050" y="479026"/>
                </a:lnTo>
                <a:lnTo>
                  <a:pt x="46520" y="473026"/>
                </a:lnTo>
                <a:lnTo>
                  <a:pt x="22339" y="456688"/>
                </a:lnTo>
                <a:lnTo>
                  <a:pt x="6000" y="432507"/>
                </a:lnTo>
                <a:lnTo>
                  <a:pt x="0" y="402976"/>
                </a:lnTo>
                <a:lnTo>
                  <a:pt x="0" y="76052"/>
                </a:lnTo>
                <a:lnTo>
                  <a:pt x="6000" y="46521"/>
                </a:lnTo>
                <a:lnTo>
                  <a:pt x="22339" y="22339"/>
                </a:lnTo>
                <a:lnTo>
                  <a:pt x="46520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3" name="object 133"/>
          <p:cNvSpPr/>
          <p:nvPr/>
        </p:nvSpPr>
        <p:spPr>
          <a:xfrm>
            <a:off x="8916120" y="3641756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37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6"/>
                </a:lnTo>
                <a:lnTo>
                  <a:pt x="6000" y="432507"/>
                </a:lnTo>
                <a:lnTo>
                  <a:pt x="22339" y="456688"/>
                </a:lnTo>
                <a:lnTo>
                  <a:pt x="46520" y="473026"/>
                </a:lnTo>
                <a:lnTo>
                  <a:pt x="76050" y="479026"/>
                </a:lnTo>
                <a:lnTo>
                  <a:pt x="1074592" y="479026"/>
                </a:lnTo>
                <a:lnTo>
                  <a:pt x="1104122" y="473026"/>
                </a:lnTo>
                <a:lnTo>
                  <a:pt x="1128303" y="456688"/>
                </a:lnTo>
                <a:lnTo>
                  <a:pt x="1144642" y="432507"/>
                </a:lnTo>
                <a:lnTo>
                  <a:pt x="1150642" y="402976"/>
                </a:lnTo>
                <a:lnTo>
                  <a:pt x="1150642" y="76050"/>
                </a:lnTo>
                <a:lnTo>
                  <a:pt x="1144642" y="46519"/>
                </a:lnTo>
                <a:lnTo>
                  <a:pt x="1128303" y="22337"/>
                </a:lnTo>
                <a:lnTo>
                  <a:pt x="1104122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FEEB80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4" name="object 134"/>
          <p:cNvSpPr/>
          <p:nvPr/>
        </p:nvSpPr>
        <p:spPr>
          <a:xfrm>
            <a:off x="8916120" y="3641756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50" y="0"/>
                </a:moveTo>
                <a:lnTo>
                  <a:pt x="1074592" y="0"/>
                </a:lnTo>
                <a:lnTo>
                  <a:pt x="1104122" y="6000"/>
                </a:lnTo>
                <a:lnTo>
                  <a:pt x="1128303" y="22337"/>
                </a:lnTo>
                <a:lnTo>
                  <a:pt x="1144642" y="46519"/>
                </a:lnTo>
                <a:lnTo>
                  <a:pt x="1150642" y="76050"/>
                </a:lnTo>
                <a:lnTo>
                  <a:pt x="1150642" y="402976"/>
                </a:lnTo>
                <a:lnTo>
                  <a:pt x="1144642" y="432507"/>
                </a:lnTo>
                <a:lnTo>
                  <a:pt x="1128303" y="456688"/>
                </a:lnTo>
                <a:lnTo>
                  <a:pt x="1104122" y="473026"/>
                </a:lnTo>
                <a:lnTo>
                  <a:pt x="1074592" y="479026"/>
                </a:lnTo>
                <a:lnTo>
                  <a:pt x="76050" y="479026"/>
                </a:lnTo>
                <a:lnTo>
                  <a:pt x="46520" y="473026"/>
                </a:lnTo>
                <a:lnTo>
                  <a:pt x="22339" y="456688"/>
                </a:lnTo>
                <a:lnTo>
                  <a:pt x="6000" y="432507"/>
                </a:lnTo>
                <a:lnTo>
                  <a:pt x="0" y="402976"/>
                </a:lnTo>
                <a:lnTo>
                  <a:pt x="0" y="76050"/>
                </a:lnTo>
                <a:lnTo>
                  <a:pt x="6000" y="46519"/>
                </a:lnTo>
                <a:lnTo>
                  <a:pt x="22339" y="22337"/>
                </a:lnTo>
                <a:lnTo>
                  <a:pt x="46520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5" name="object 135"/>
          <p:cNvSpPr/>
          <p:nvPr/>
        </p:nvSpPr>
        <p:spPr>
          <a:xfrm>
            <a:off x="4839864" y="2455675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3" y="0"/>
                </a:moveTo>
                <a:lnTo>
                  <a:pt x="76050" y="0"/>
                </a:lnTo>
                <a:lnTo>
                  <a:pt x="46521" y="6000"/>
                </a:lnTo>
                <a:lnTo>
                  <a:pt x="22339" y="22339"/>
                </a:lnTo>
                <a:lnTo>
                  <a:pt x="6000" y="46521"/>
                </a:lnTo>
                <a:lnTo>
                  <a:pt x="0" y="76052"/>
                </a:lnTo>
                <a:lnTo>
                  <a:pt x="0" y="402976"/>
                </a:lnTo>
                <a:lnTo>
                  <a:pt x="6000" y="432507"/>
                </a:lnTo>
                <a:lnTo>
                  <a:pt x="22339" y="456688"/>
                </a:lnTo>
                <a:lnTo>
                  <a:pt x="46521" y="473026"/>
                </a:lnTo>
                <a:lnTo>
                  <a:pt x="76050" y="479026"/>
                </a:lnTo>
                <a:lnTo>
                  <a:pt x="1074593" y="479026"/>
                </a:lnTo>
                <a:lnTo>
                  <a:pt x="1104122" y="473026"/>
                </a:lnTo>
                <a:lnTo>
                  <a:pt x="1128303" y="456688"/>
                </a:lnTo>
                <a:lnTo>
                  <a:pt x="1144642" y="432507"/>
                </a:lnTo>
                <a:lnTo>
                  <a:pt x="1150642" y="402976"/>
                </a:lnTo>
                <a:lnTo>
                  <a:pt x="1150642" y="76052"/>
                </a:lnTo>
                <a:lnTo>
                  <a:pt x="1144642" y="46521"/>
                </a:lnTo>
                <a:lnTo>
                  <a:pt x="1128303" y="22339"/>
                </a:lnTo>
                <a:lnTo>
                  <a:pt x="1104122" y="6000"/>
                </a:lnTo>
                <a:lnTo>
                  <a:pt x="1074593" y="0"/>
                </a:lnTo>
                <a:close/>
              </a:path>
            </a:pathLst>
          </a:custGeom>
          <a:solidFill>
            <a:srgbClr val="E78DB6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6" name="object 136"/>
          <p:cNvSpPr/>
          <p:nvPr/>
        </p:nvSpPr>
        <p:spPr>
          <a:xfrm>
            <a:off x="4839864" y="2455675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3" y="0"/>
                </a:moveTo>
                <a:lnTo>
                  <a:pt x="76050" y="0"/>
                </a:lnTo>
                <a:lnTo>
                  <a:pt x="46521" y="6000"/>
                </a:lnTo>
                <a:lnTo>
                  <a:pt x="22339" y="22339"/>
                </a:lnTo>
                <a:lnTo>
                  <a:pt x="6000" y="46521"/>
                </a:lnTo>
                <a:lnTo>
                  <a:pt x="0" y="76052"/>
                </a:lnTo>
                <a:lnTo>
                  <a:pt x="0" y="402976"/>
                </a:lnTo>
                <a:lnTo>
                  <a:pt x="6000" y="432507"/>
                </a:lnTo>
                <a:lnTo>
                  <a:pt x="22339" y="456688"/>
                </a:lnTo>
                <a:lnTo>
                  <a:pt x="46521" y="473026"/>
                </a:lnTo>
                <a:lnTo>
                  <a:pt x="76050" y="479026"/>
                </a:lnTo>
                <a:lnTo>
                  <a:pt x="1074593" y="479026"/>
                </a:lnTo>
                <a:lnTo>
                  <a:pt x="1104122" y="473026"/>
                </a:lnTo>
                <a:lnTo>
                  <a:pt x="1128303" y="456688"/>
                </a:lnTo>
                <a:lnTo>
                  <a:pt x="1144642" y="432507"/>
                </a:lnTo>
                <a:lnTo>
                  <a:pt x="1150642" y="402976"/>
                </a:lnTo>
                <a:lnTo>
                  <a:pt x="1150642" y="76052"/>
                </a:lnTo>
                <a:lnTo>
                  <a:pt x="1144642" y="46521"/>
                </a:lnTo>
                <a:lnTo>
                  <a:pt x="1128303" y="22339"/>
                </a:lnTo>
                <a:lnTo>
                  <a:pt x="1104122" y="6000"/>
                </a:lnTo>
                <a:lnTo>
                  <a:pt x="1074593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7" name="object 137"/>
          <p:cNvSpPr/>
          <p:nvPr/>
        </p:nvSpPr>
        <p:spPr>
          <a:xfrm>
            <a:off x="2121036" y="4163794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3" y="0"/>
                </a:moveTo>
                <a:lnTo>
                  <a:pt x="76050" y="0"/>
                </a:lnTo>
                <a:lnTo>
                  <a:pt x="46521" y="6000"/>
                </a:lnTo>
                <a:lnTo>
                  <a:pt x="22339" y="22337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6"/>
                </a:lnTo>
                <a:lnTo>
                  <a:pt x="6000" y="432507"/>
                </a:lnTo>
                <a:lnTo>
                  <a:pt x="22339" y="456688"/>
                </a:lnTo>
                <a:lnTo>
                  <a:pt x="46521" y="473026"/>
                </a:lnTo>
                <a:lnTo>
                  <a:pt x="76050" y="479026"/>
                </a:lnTo>
                <a:lnTo>
                  <a:pt x="1074593" y="479026"/>
                </a:lnTo>
                <a:lnTo>
                  <a:pt x="1104122" y="473026"/>
                </a:lnTo>
                <a:lnTo>
                  <a:pt x="1128303" y="456688"/>
                </a:lnTo>
                <a:lnTo>
                  <a:pt x="1144642" y="432507"/>
                </a:lnTo>
                <a:lnTo>
                  <a:pt x="1150642" y="402976"/>
                </a:lnTo>
                <a:lnTo>
                  <a:pt x="1150642" y="76050"/>
                </a:lnTo>
                <a:lnTo>
                  <a:pt x="1144642" y="46519"/>
                </a:lnTo>
                <a:lnTo>
                  <a:pt x="1128303" y="22337"/>
                </a:lnTo>
                <a:lnTo>
                  <a:pt x="1104122" y="6000"/>
                </a:lnTo>
                <a:lnTo>
                  <a:pt x="1074593" y="0"/>
                </a:lnTo>
                <a:close/>
              </a:path>
            </a:pathLst>
          </a:custGeom>
          <a:solidFill>
            <a:srgbClr val="F3977B"/>
          </a:solidFill>
        </p:spPr>
        <p:txBody>
          <a:bodyPr wrap="square" lIns="0" tIns="0" rIns="0" bIns="0" rtlCol="0"/>
          <a:lstStyle/>
          <a:p>
            <a:pPr marL="12700" marR="5080" algn="ctr">
              <a:lnSpc>
                <a:spcPts val="1090"/>
              </a:lnSpc>
              <a:spcBef>
                <a:spcPts val="225"/>
              </a:spcBef>
            </a:pPr>
            <a:endParaRPr lang="pl-PL" sz="800" dirty="0">
              <a:solidFill>
                <a:srgbClr val="231F2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 marR="5080" algn="ctr">
              <a:lnSpc>
                <a:spcPts val="1090"/>
              </a:lnSpc>
              <a:spcBef>
                <a:spcPts val="225"/>
              </a:spcBef>
            </a:pP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Ochrony Środowiska (OS)</a:t>
            </a:r>
          </a:p>
        </p:txBody>
      </p:sp>
      <p:sp>
        <p:nvSpPr>
          <p:cNvPr id="138" name="object 138"/>
          <p:cNvSpPr/>
          <p:nvPr/>
        </p:nvSpPr>
        <p:spPr>
          <a:xfrm>
            <a:off x="2121035" y="4163794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3" y="0"/>
                </a:moveTo>
                <a:lnTo>
                  <a:pt x="76050" y="0"/>
                </a:lnTo>
                <a:lnTo>
                  <a:pt x="46521" y="6000"/>
                </a:lnTo>
                <a:lnTo>
                  <a:pt x="22339" y="22337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6"/>
                </a:lnTo>
                <a:lnTo>
                  <a:pt x="6000" y="432507"/>
                </a:lnTo>
                <a:lnTo>
                  <a:pt x="22339" y="456688"/>
                </a:lnTo>
                <a:lnTo>
                  <a:pt x="46521" y="473026"/>
                </a:lnTo>
                <a:lnTo>
                  <a:pt x="76050" y="479026"/>
                </a:lnTo>
                <a:lnTo>
                  <a:pt x="1074593" y="479026"/>
                </a:lnTo>
                <a:lnTo>
                  <a:pt x="1104122" y="473026"/>
                </a:lnTo>
                <a:lnTo>
                  <a:pt x="1128303" y="456688"/>
                </a:lnTo>
                <a:lnTo>
                  <a:pt x="1144642" y="432507"/>
                </a:lnTo>
                <a:lnTo>
                  <a:pt x="1150642" y="402976"/>
                </a:lnTo>
                <a:lnTo>
                  <a:pt x="1150642" y="76050"/>
                </a:lnTo>
                <a:lnTo>
                  <a:pt x="1144642" y="46519"/>
                </a:lnTo>
                <a:lnTo>
                  <a:pt x="1128303" y="22337"/>
                </a:lnTo>
                <a:lnTo>
                  <a:pt x="1104122" y="6000"/>
                </a:lnTo>
                <a:lnTo>
                  <a:pt x="1074593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9" name="object 139"/>
          <p:cNvSpPr/>
          <p:nvPr/>
        </p:nvSpPr>
        <p:spPr>
          <a:xfrm>
            <a:off x="4828016" y="3671805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3" y="0"/>
                </a:moveTo>
                <a:lnTo>
                  <a:pt x="76050" y="0"/>
                </a:lnTo>
                <a:lnTo>
                  <a:pt x="46521" y="6000"/>
                </a:lnTo>
                <a:lnTo>
                  <a:pt x="22339" y="22339"/>
                </a:lnTo>
                <a:lnTo>
                  <a:pt x="6000" y="46522"/>
                </a:lnTo>
                <a:lnTo>
                  <a:pt x="0" y="76053"/>
                </a:lnTo>
                <a:lnTo>
                  <a:pt x="0" y="402977"/>
                </a:lnTo>
                <a:lnTo>
                  <a:pt x="6000" y="432508"/>
                </a:lnTo>
                <a:lnTo>
                  <a:pt x="22339" y="456690"/>
                </a:lnTo>
                <a:lnTo>
                  <a:pt x="46521" y="473029"/>
                </a:lnTo>
                <a:lnTo>
                  <a:pt x="76050" y="479030"/>
                </a:lnTo>
                <a:lnTo>
                  <a:pt x="1074593" y="479030"/>
                </a:lnTo>
                <a:lnTo>
                  <a:pt x="1104122" y="473029"/>
                </a:lnTo>
                <a:lnTo>
                  <a:pt x="1128303" y="456690"/>
                </a:lnTo>
                <a:lnTo>
                  <a:pt x="1144642" y="432508"/>
                </a:lnTo>
                <a:lnTo>
                  <a:pt x="1150642" y="402977"/>
                </a:lnTo>
                <a:lnTo>
                  <a:pt x="1150642" y="76053"/>
                </a:lnTo>
                <a:lnTo>
                  <a:pt x="1144642" y="46522"/>
                </a:lnTo>
                <a:lnTo>
                  <a:pt x="1128303" y="22339"/>
                </a:lnTo>
                <a:lnTo>
                  <a:pt x="1104122" y="6000"/>
                </a:lnTo>
                <a:lnTo>
                  <a:pt x="1074593" y="0"/>
                </a:lnTo>
                <a:close/>
              </a:path>
            </a:pathLst>
          </a:custGeom>
          <a:solidFill>
            <a:srgbClr val="E78DB6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0" name="object 140"/>
          <p:cNvSpPr/>
          <p:nvPr/>
        </p:nvSpPr>
        <p:spPr>
          <a:xfrm>
            <a:off x="4828017" y="3671349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3" y="0"/>
                </a:moveTo>
                <a:lnTo>
                  <a:pt x="76050" y="0"/>
                </a:lnTo>
                <a:lnTo>
                  <a:pt x="46521" y="6000"/>
                </a:lnTo>
                <a:lnTo>
                  <a:pt x="22339" y="22339"/>
                </a:lnTo>
                <a:lnTo>
                  <a:pt x="6000" y="46522"/>
                </a:lnTo>
                <a:lnTo>
                  <a:pt x="0" y="76053"/>
                </a:lnTo>
                <a:lnTo>
                  <a:pt x="0" y="402977"/>
                </a:lnTo>
                <a:lnTo>
                  <a:pt x="6000" y="432508"/>
                </a:lnTo>
                <a:lnTo>
                  <a:pt x="22339" y="456690"/>
                </a:lnTo>
                <a:lnTo>
                  <a:pt x="46521" y="473029"/>
                </a:lnTo>
                <a:lnTo>
                  <a:pt x="76050" y="479030"/>
                </a:lnTo>
                <a:lnTo>
                  <a:pt x="1074593" y="479030"/>
                </a:lnTo>
                <a:lnTo>
                  <a:pt x="1104122" y="473029"/>
                </a:lnTo>
                <a:lnTo>
                  <a:pt x="1128303" y="456690"/>
                </a:lnTo>
                <a:lnTo>
                  <a:pt x="1144642" y="432508"/>
                </a:lnTo>
                <a:lnTo>
                  <a:pt x="1150642" y="402977"/>
                </a:lnTo>
                <a:lnTo>
                  <a:pt x="1150642" y="76053"/>
                </a:lnTo>
                <a:lnTo>
                  <a:pt x="1144642" y="46522"/>
                </a:lnTo>
                <a:lnTo>
                  <a:pt x="1128303" y="22339"/>
                </a:lnTo>
                <a:lnTo>
                  <a:pt x="1104122" y="6000"/>
                </a:lnTo>
                <a:lnTo>
                  <a:pt x="1074593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1" name="object 141"/>
          <p:cNvSpPr/>
          <p:nvPr/>
        </p:nvSpPr>
        <p:spPr>
          <a:xfrm>
            <a:off x="4839271" y="3129124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3" y="0"/>
                </a:moveTo>
                <a:lnTo>
                  <a:pt x="76050" y="0"/>
                </a:lnTo>
                <a:lnTo>
                  <a:pt x="46521" y="6000"/>
                </a:lnTo>
                <a:lnTo>
                  <a:pt x="22339" y="22337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2"/>
                </a:lnTo>
                <a:lnTo>
                  <a:pt x="6000" y="432503"/>
                </a:lnTo>
                <a:lnTo>
                  <a:pt x="22339" y="456686"/>
                </a:lnTo>
                <a:lnTo>
                  <a:pt x="46521" y="473025"/>
                </a:lnTo>
                <a:lnTo>
                  <a:pt x="76050" y="479026"/>
                </a:lnTo>
                <a:lnTo>
                  <a:pt x="1074593" y="479026"/>
                </a:lnTo>
                <a:lnTo>
                  <a:pt x="1104122" y="473025"/>
                </a:lnTo>
                <a:lnTo>
                  <a:pt x="1128303" y="456686"/>
                </a:lnTo>
                <a:lnTo>
                  <a:pt x="1144642" y="432503"/>
                </a:lnTo>
                <a:lnTo>
                  <a:pt x="1150642" y="402972"/>
                </a:lnTo>
                <a:lnTo>
                  <a:pt x="1150642" y="76050"/>
                </a:lnTo>
                <a:lnTo>
                  <a:pt x="1144642" y="46519"/>
                </a:lnTo>
                <a:lnTo>
                  <a:pt x="1128303" y="22337"/>
                </a:lnTo>
                <a:lnTo>
                  <a:pt x="1104122" y="6000"/>
                </a:lnTo>
                <a:lnTo>
                  <a:pt x="1074593" y="0"/>
                </a:lnTo>
                <a:close/>
              </a:path>
            </a:pathLst>
          </a:custGeom>
          <a:solidFill>
            <a:srgbClr val="E78DB6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2" name="object 142"/>
          <p:cNvSpPr/>
          <p:nvPr/>
        </p:nvSpPr>
        <p:spPr>
          <a:xfrm>
            <a:off x="4838445" y="3118921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3" y="0"/>
                </a:moveTo>
                <a:lnTo>
                  <a:pt x="76050" y="0"/>
                </a:lnTo>
                <a:lnTo>
                  <a:pt x="46521" y="6000"/>
                </a:lnTo>
                <a:lnTo>
                  <a:pt x="22339" y="22337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2"/>
                </a:lnTo>
                <a:lnTo>
                  <a:pt x="6000" y="432503"/>
                </a:lnTo>
                <a:lnTo>
                  <a:pt x="22339" y="456686"/>
                </a:lnTo>
                <a:lnTo>
                  <a:pt x="46521" y="473025"/>
                </a:lnTo>
                <a:lnTo>
                  <a:pt x="76050" y="479026"/>
                </a:lnTo>
                <a:lnTo>
                  <a:pt x="1074593" y="479026"/>
                </a:lnTo>
                <a:lnTo>
                  <a:pt x="1104122" y="473025"/>
                </a:lnTo>
                <a:lnTo>
                  <a:pt x="1128303" y="456686"/>
                </a:lnTo>
                <a:lnTo>
                  <a:pt x="1144642" y="432503"/>
                </a:lnTo>
                <a:lnTo>
                  <a:pt x="1150642" y="402972"/>
                </a:lnTo>
                <a:lnTo>
                  <a:pt x="1150642" y="76050"/>
                </a:lnTo>
                <a:lnTo>
                  <a:pt x="1144642" y="46519"/>
                </a:lnTo>
                <a:lnTo>
                  <a:pt x="1128303" y="22337"/>
                </a:lnTo>
                <a:lnTo>
                  <a:pt x="1104122" y="6000"/>
                </a:lnTo>
                <a:lnTo>
                  <a:pt x="1074593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4" name="object 144"/>
          <p:cNvSpPr/>
          <p:nvPr/>
        </p:nvSpPr>
        <p:spPr>
          <a:xfrm>
            <a:off x="2100965" y="2559720"/>
            <a:ext cx="1120139" cy="924316"/>
          </a:xfrm>
          <a:custGeom>
            <a:avLst/>
            <a:gdLst/>
            <a:ahLst/>
            <a:cxnLst/>
            <a:rect l="l" t="t" r="r" b="b"/>
            <a:pathLst>
              <a:path w="1151255" h="479425">
                <a:moveTo>
                  <a:pt x="76050" y="0"/>
                </a:moveTo>
                <a:lnTo>
                  <a:pt x="1074592" y="0"/>
                </a:lnTo>
                <a:lnTo>
                  <a:pt x="1104121" y="6000"/>
                </a:lnTo>
                <a:lnTo>
                  <a:pt x="1128303" y="22339"/>
                </a:lnTo>
                <a:lnTo>
                  <a:pt x="1144642" y="46521"/>
                </a:lnTo>
                <a:lnTo>
                  <a:pt x="1150642" y="76052"/>
                </a:lnTo>
                <a:lnTo>
                  <a:pt x="1150642" y="402976"/>
                </a:lnTo>
                <a:lnTo>
                  <a:pt x="1144642" y="432507"/>
                </a:lnTo>
                <a:lnTo>
                  <a:pt x="1128303" y="456688"/>
                </a:lnTo>
                <a:lnTo>
                  <a:pt x="1104121" y="473026"/>
                </a:lnTo>
                <a:lnTo>
                  <a:pt x="1074592" y="479026"/>
                </a:lnTo>
                <a:lnTo>
                  <a:pt x="76050" y="479026"/>
                </a:lnTo>
                <a:lnTo>
                  <a:pt x="46520" y="473026"/>
                </a:lnTo>
                <a:lnTo>
                  <a:pt x="22339" y="456688"/>
                </a:lnTo>
                <a:lnTo>
                  <a:pt x="6000" y="432507"/>
                </a:lnTo>
                <a:lnTo>
                  <a:pt x="0" y="402976"/>
                </a:lnTo>
                <a:lnTo>
                  <a:pt x="0" y="76052"/>
                </a:lnTo>
                <a:lnTo>
                  <a:pt x="6000" y="46521"/>
                </a:lnTo>
                <a:lnTo>
                  <a:pt x="22339" y="22339"/>
                </a:lnTo>
                <a:lnTo>
                  <a:pt x="46520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7" name="object 147"/>
          <p:cNvSpPr/>
          <p:nvPr/>
        </p:nvSpPr>
        <p:spPr>
          <a:xfrm>
            <a:off x="2108322" y="2566810"/>
            <a:ext cx="1112782" cy="917225"/>
          </a:xfrm>
          <a:custGeom>
            <a:avLst/>
            <a:gdLst/>
            <a:ahLst/>
            <a:cxnLst/>
            <a:rect l="l" t="t" r="r" b="b"/>
            <a:pathLst>
              <a:path w="1151255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37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3"/>
                </a:lnTo>
                <a:lnTo>
                  <a:pt x="6000" y="432504"/>
                </a:lnTo>
                <a:lnTo>
                  <a:pt x="22339" y="456686"/>
                </a:lnTo>
                <a:lnTo>
                  <a:pt x="46520" y="473025"/>
                </a:lnTo>
                <a:lnTo>
                  <a:pt x="76050" y="479026"/>
                </a:lnTo>
                <a:lnTo>
                  <a:pt x="1074592" y="479026"/>
                </a:lnTo>
                <a:lnTo>
                  <a:pt x="1104121" y="473025"/>
                </a:lnTo>
                <a:lnTo>
                  <a:pt x="1128303" y="456686"/>
                </a:lnTo>
                <a:lnTo>
                  <a:pt x="1144642" y="432504"/>
                </a:lnTo>
                <a:lnTo>
                  <a:pt x="1150642" y="402973"/>
                </a:lnTo>
                <a:lnTo>
                  <a:pt x="1150642" y="76050"/>
                </a:lnTo>
                <a:lnTo>
                  <a:pt x="1144642" y="46519"/>
                </a:lnTo>
                <a:lnTo>
                  <a:pt x="1128303" y="22337"/>
                </a:lnTo>
                <a:lnTo>
                  <a:pt x="1104121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F3977B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9" name="object 149"/>
          <p:cNvSpPr/>
          <p:nvPr/>
        </p:nvSpPr>
        <p:spPr>
          <a:xfrm>
            <a:off x="702543" y="2465477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5" h="479425">
                <a:moveTo>
                  <a:pt x="1074592" y="0"/>
                </a:moveTo>
                <a:lnTo>
                  <a:pt x="76046" y="0"/>
                </a:lnTo>
                <a:lnTo>
                  <a:pt x="46517" y="6000"/>
                </a:lnTo>
                <a:lnTo>
                  <a:pt x="22337" y="22339"/>
                </a:lnTo>
                <a:lnTo>
                  <a:pt x="6000" y="46522"/>
                </a:lnTo>
                <a:lnTo>
                  <a:pt x="0" y="76053"/>
                </a:lnTo>
                <a:lnTo>
                  <a:pt x="0" y="402977"/>
                </a:lnTo>
                <a:lnTo>
                  <a:pt x="6000" y="432508"/>
                </a:lnTo>
                <a:lnTo>
                  <a:pt x="22337" y="456689"/>
                </a:lnTo>
                <a:lnTo>
                  <a:pt x="46517" y="473027"/>
                </a:lnTo>
                <a:lnTo>
                  <a:pt x="76046" y="479027"/>
                </a:lnTo>
                <a:lnTo>
                  <a:pt x="1074592" y="479027"/>
                </a:lnTo>
                <a:lnTo>
                  <a:pt x="1104121" y="473027"/>
                </a:lnTo>
                <a:lnTo>
                  <a:pt x="1128301" y="456689"/>
                </a:lnTo>
                <a:lnTo>
                  <a:pt x="1144638" y="432508"/>
                </a:lnTo>
                <a:lnTo>
                  <a:pt x="1150639" y="402977"/>
                </a:lnTo>
                <a:lnTo>
                  <a:pt x="1150639" y="76053"/>
                </a:lnTo>
                <a:lnTo>
                  <a:pt x="1144638" y="46522"/>
                </a:lnTo>
                <a:lnTo>
                  <a:pt x="1128301" y="22339"/>
                </a:lnTo>
                <a:lnTo>
                  <a:pt x="1104121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C8E4C3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0" name="object 150"/>
          <p:cNvSpPr/>
          <p:nvPr/>
        </p:nvSpPr>
        <p:spPr>
          <a:xfrm>
            <a:off x="702543" y="2465477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5" h="479425">
                <a:moveTo>
                  <a:pt x="76046" y="0"/>
                </a:moveTo>
                <a:lnTo>
                  <a:pt x="1074592" y="0"/>
                </a:lnTo>
                <a:lnTo>
                  <a:pt x="1104121" y="6000"/>
                </a:lnTo>
                <a:lnTo>
                  <a:pt x="1128301" y="22339"/>
                </a:lnTo>
                <a:lnTo>
                  <a:pt x="1144638" y="46522"/>
                </a:lnTo>
                <a:lnTo>
                  <a:pt x="1150639" y="76053"/>
                </a:lnTo>
                <a:lnTo>
                  <a:pt x="1150639" y="402977"/>
                </a:lnTo>
                <a:lnTo>
                  <a:pt x="1144638" y="432508"/>
                </a:lnTo>
                <a:lnTo>
                  <a:pt x="1128301" y="456689"/>
                </a:lnTo>
                <a:lnTo>
                  <a:pt x="1104121" y="473027"/>
                </a:lnTo>
                <a:lnTo>
                  <a:pt x="1074592" y="479027"/>
                </a:lnTo>
                <a:lnTo>
                  <a:pt x="76046" y="479027"/>
                </a:lnTo>
                <a:lnTo>
                  <a:pt x="46517" y="473027"/>
                </a:lnTo>
                <a:lnTo>
                  <a:pt x="22337" y="456689"/>
                </a:lnTo>
                <a:lnTo>
                  <a:pt x="6000" y="432508"/>
                </a:lnTo>
                <a:lnTo>
                  <a:pt x="0" y="402977"/>
                </a:lnTo>
                <a:lnTo>
                  <a:pt x="0" y="76053"/>
                </a:lnTo>
                <a:lnTo>
                  <a:pt x="6000" y="46522"/>
                </a:lnTo>
                <a:lnTo>
                  <a:pt x="22337" y="22339"/>
                </a:lnTo>
                <a:lnTo>
                  <a:pt x="46517" y="6000"/>
                </a:lnTo>
                <a:lnTo>
                  <a:pt x="76046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1" name="object 151"/>
          <p:cNvSpPr/>
          <p:nvPr/>
        </p:nvSpPr>
        <p:spPr>
          <a:xfrm>
            <a:off x="702543" y="3013690"/>
            <a:ext cx="1151255" cy="586141"/>
          </a:xfrm>
          <a:custGeom>
            <a:avLst/>
            <a:gdLst/>
            <a:ahLst/>
            <a:cxnLst/>
            <a:rect l="l" t="t" r="r" b="b"/>
            <a:pathLst>
              <a:path w="1151255" h="479425">
                <a:moveTo>
                  <a:pt x="1074592" y="0"/>
                </a:moveTo>
                <a:lnTo>
                  <a:pt x="76046" y="0"/>
                </a:lnTo>
                <a:lnTo>
                  <a:pt x="46517" y="6000"/>
                </a:lnTo>
                <a:lnTo>
                  <a:pt x="22337" y="22338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7"/>
                </a:lnTo>
                <a:lnTo>
                  <a:pt x="6000" y="432508"/>
                </a:lnTo>
                <a:lnTo>
                  <a:pt x="22337" y="456689"/>
                </a:lnTo>
                <a:lnTo>
                  <a:pt x="46517" y="473027"/>
                </a:lnTo>
                <a:lnTo>
                  <a:pt x="76046" y="479027"/>
                </a:lnTo>
                <a:lnTo>
                  <a:pt x="1074592" y="479027"/>
                </a:lnTo>
                <a:lnTo>
                  <a:pt x="1104121" y="473027"/>
                </a:lnTo>
                <a:lnTo>
                  <a:pt x="1128301" y="456689"/>
                </a:lnTo>
                <a:lnTo>
                  <a:pt x="1144638" y="432508"/>
                </a:lnTo>
                <a:lnTo>
                  <a:pt x="1150639" y="402977"/>
                </a:lnTo>
                <a:lnTo>
                  <a:pt x="1150639" y="76050"/>
                </a:lnTo>
                <a:lnTo>
                  <a:pt x="1144638" y="46519"/>
                </a:lnTo>
                <a:lnTo>
                  <a:pt x="1128301" y="22338"/>
                </a:lnTo>
                <a:lnTo>
                  <a:pt x="1104121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C8E4C3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2" name="object 152"/>
          <p:cNvSpPr/>
          <p:nvPr/>
        </p:nvSpPr>
        <p:spPr>
          <a:xfrm>
            <a:off x="702543" y="3031657"/>
            <a:ext cx="1151255" cy="561028"/>
          </a:xfrm>
          <a:custGeom>
            <a:avLst/>
            <a:gdLst/>
            <a:ahLst/>
            <a:cxnLst/>
            <a:rect l="l" t="t" r="r" b="b"/>
            <a:pathLst>
              <a:path w="1151255" h="479425">
                <a:moveTo>
                  <a:pt x="76046" y="0"/>
                </a:moveTo>
                <a:lnTo>
                  <a:pt x="1074592" y="0"/>
                </a:lnTo>
                <a:lnTo>
                  <a:pt x="1104121" y="6000"/>
                </a:lnTo>
                <a:lnTo>
                  <a:pt x="1128301" y="22338"/>
                </a:lnTo>
                <a:lnTo>
                  <a:pt x="1144638" y="46519"/>
                </a:lnTo>
                <a:lnTo>
                  <a:pt x="1150639" y="76050"/>
                </a:lnTo>
                <a:lnTo>
                  <a:pt x="1150639" y="402977"/>
                </a:lnTo>
                <a:lnTo>
                  <a:pt x="1144638" y="432508"/>
                </a:lnTo>
                <a:lnTo>
                  <a:pt x="1128301" y="456689"/>
                </a:lnTo>
                <a:lnTo>
                  <a:pt x="1104121" y="473027"/>
                </a:lnTo>
                <a:lnTo>
                  <a:pt x="1074592" y="479027"/>
                </a:lnTo>
                <a:lnTo>
                  <a:pt x="76046" y="479027"/>
                </a:lnTo>
                <a:lnTo>
                  <a:pt x="46517" y="473027"/>
                </a:lnTo>
                <a:lnTo>
                  <a:pt x="22337" y="456689"/>
                </a:lnTo>
                <a:lnTo>
                  <a:pt x="6000" y="432508"/>
                </a:lnTo>
                <a:lnTo>
                  <a:pt x="0" y="402977"/>
                </a:lnTo>
                <a:lnTo>
                  <a:pt x="0" y="76050"/>
                </a:lnTo>
                <a:lnTo>
                  <a:pt x="6000" y="46519"/>
                </a:lnTo>
                <a:lnTo>
                  <a:pt x="22337" y="22338"/>
                </a:lnTo>
                <a:lnTo>
                  <a:pt x="46517" y="6000"/>
                </a:lnTo>
                <a:lnTo>
                  <a:pt x="76046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3" name="object 153"/>
          <p:cNvSpPr/>
          <p:nvPr/>
        </p:nvSpPr>
        <p:spPr>
          <a:xfrm>
            <a:off x="702543" y="4235360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5" h="479425">
                <a:moveTo>
                  <a:pt x="1074592" y="0"/>
                </a:moveTo>
                <a:lnTo>
                  <a:pt x="76046" y="0"/>
                </a:lnTo>
                <a:lnTo>
                  <a:pt x="46517" y="6000"/>
                </a:lnTo>
                <a:lnTo>
                  <a:pt x="22337" y="22337"/>
                </a:lnTo>
                <a:lnTo>
                  <a:pt x="6000" y="46518"/>
                </a:lnTo>
                <a:lnTo>
                  <a:pt x="0" y="76048"/>
                </a:lnTo>
                <a:lnTo>
                  <a:pt x="0" y="402972"/>
                </a:lnTo>
                <a:lnTo>
                  <a:pt x="6000" y="432503"/>
                </a:lnTo>
                <a:lnTo>
                  <a:pt x="22337" y="456686"/>
                </a:lnTo>
                <a:lnTo>
                  <a:pt x="46517" y="473025"/>
                </a:lnTo>
                <a:lnTo>
                  <a:pt x="76046" y="479026"/>
                </a:lnTo>
                <a:lnTo>
                  <a:pt x="1074592" y="479026"/>
                </a:lnTo>
                <a:lnTo>
                  <a:pt x="1104121" y="473025"/>
                </a:lnTo>
                <a:lnTo>
                  <a:pt x="1128301" y="456686"/>
                </a:lnTo>
                <a:lnTo>
                  <a:pt x="1144638" y="432503"/>
                </a:lnTo>
                <a:lnTo>
                  <a:pt x="1150639" y="402972"/>
                </a:lnTo>
                <a:lnTo>
                  <a:pt x="1150639" y="76048"/>
                </a:lnTo>
                <a:lnTo>
                  <a:pt x="1144638" y="46518"/>
                </a:lnTo>
                <a:lnTo>
                  <a:pt x="1128301" y="22337"/>
                </a:lnTo>
                <a:lnTo>
                  <a:pt x="1104121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C8E4C3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4" name="object 154"/>
          <p:cNvSpPr/>
          <p:nvPr/>
        </p:nvSpPr>
        <p:spPr>
          <a:xfrm>
            <a:off x="702543" y="4235360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5" h="479425">
                <a:moveTo>
                  <a:pt x="76046" y="0"/>
                </a:moveTo>
                <a:lnTo>
                  <a:pt x="1074592" y="0"/>
                </a:lnTo>
                <a:lnTo>
                  <a:pt x="1104121" y="6000"/>
                </a:lnTo>
                <a:lnTo>
                  <a:pt x="1128301" y="22337"/>
                </a:lnTo>
                <a:lnTo>
                  <a:pt x="1144638" y="46518"/>
                </a:lnTo>
                <a:lnTo>
                  <a:pt x="1150639" y="76048"/>
                </a:lnTo>
                <a:lnTo>
                  <a:pt x="1150639" y="402972"/>
                </a:lnTo>
                <a:lnTo>
                  <a:pt x="1144638" y="432503"/>
                </a:lnTo>
                <a:lnTo>
                  <a:pt x="1128301" y="456686"/>
                </a:lnTo>
                <a:lnTo>
                  <a:pt x="1104121" y="473025"/>
                </a:lnTo>
                <a:lnTo>
                  <a:pt x="1074592" y="479026"/>
                </a:lnTo>
                <a:lnTo>
                  <a:pt x="76046" y="479026"/>
                </a:lnTo>
                <a:lnTo>
                  <a:pt x="46517" y="473025"/>
                </a:lnTo>
                <a:lnTo>
                  <a:pt x="22337" y="456686"/>
                </a:lnTo>
                <a:lnTo>
                  <a:pt x="6000" y="432503"/>
                </a:lnTo>
                <a:lnTo>
                  <a:pt x="0" y="402972"/>
                </a:lnTo>
                <a:lnTo>
                  <a:pt x="0" y="76048"/>
                </a:lnTo>
                <a:lnTo>
                  <a:pt x="6000" y="46518"/>
                </a:lnTo>
                <a:lnTo>
                  <a:pt x="22337" y="22337"/>
                </a:lnTo>
                <a:lnTo>
                  <a:pt x="46517" y="6000"/>
                </a:lnTo>
                <a:lnTo>
                  <a:pt x="76046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5" name="object 155"/>
          <p:cNvSpPr/>
          <p:nvPr/>
        </p:nvSpPr>
        <p:spPr>
          <a:xfrm>
            <a:off x="702543" y="3645398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5" h="479425">
                <a:moveTo>
                  <a:pt x="1074592" y="0"/>
                </a:moveTo>
                <a:lnTo>
                  <a:pt x="76046" y="0"/>
                </a:lnTo>
                <a:lnTo>
                  <a:pt x="46517" y="6000"/>
                </a:lnTo>
                <a:lnTo>
                  <a:pt x="22337" y="22338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3"/>
                </a:lnTo>
                <a:lnTo>
                  <a:pt x="6000" y="432505"/>
                </a:lnTo>
                <a:lnTo>
                  <a:pt x="22337" y="456687"/>
                </a:lnTo>
                <a:lnTo>
                  <a:pt x="46517" y="473026"/>
                </a:lnTo>
                <a:lnTo>
                  <a:pt x="76046" y="479027"/>
                </a:lnTo>
                <a:lnTo>
                  <a:pt x="1074592" y="479027"/>
                </a:lnTo>
                <a:lnTo>
                  <a:pt x="1104121" y="473026"/>
                </a:lnTo>
                <a:lnTo>
                  <a:pt x="1128301" y="456687"/>
                </a:lnTo>
                <a:lnTo>
                  <a:pt x="1144638" y="432505"/>
                </a:lnTo>
                <a:lnTo>
                  <a:pt x="1150639" y="402973"/>
                </a:lnTo>
                <a:lnTo>
                  <a:pt x="1150639" y="76050"/>
                </a:lnTo>
                <a:lnTo>
                  <a:pt x="1144638" y="46519"/>
                </a:lnTo>
                <a:lnTo>
                  <a:pt x="1128301" y="22338"/>
                </a:lnTo>
                <a:lnTo>
                  <a:pt x="1104121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C8E4C3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6" name="object 156"/>
          <p:cNvSpPr/>
          <p:nvPr/>
        </p:nvSpPr>
        <p:spPr>
          <a:xfrm>
            <a:off x="702543" y="3645398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5" h="479425">
                <a:moveTo>
                  <a:pt x="76046" y="0"/>
                </a:moveTo>
                <a:lnTo>
                  <a:pt x="1074592" y="0"/>
                </a:lnTo>
                <a:lnTo>
                  <a:pt x="1104121" y="6000"/>
                </a:lnTo>
                <a:lnTo>
                  <a:pt x="1128301" y="22338"/>
                </a:lnTo>
                <a:lnTo>
                  <a:pt x="1144638" y="46519"/>
                </a:lnTo>
                <a:lnTo>
                  <a:pt x="1150639" y="76050"/>
                </a:lnTo>
                <a:lnTo>
                  <a:pt x="1150639" y="402973"/>
                </a:lnTo>
                <a:lnTo>
                  <a:pt x="1144638" y="432505"/>
                </a:lnTo>
                <a:lnTo>
                  <a:pt x="1128301" y="456687"/>
                </a:lnTo>
                <a:lnTo>
                  <a:pt x="1104121" y="473026"/>
                </a:lnTo>
                <a:lnTo>
                  <a:pt x="1074592" y="479027"/>
                </a:lnTo>
                <a:lnTo>
                  <a:pt x="76046" y="479027"/>
                </a:lnTo>
                <a:lnTo>
                  <a:pt x="46517" y="473026"/>
                </a:lnTo>
                <a:lnTo>
                  <a:pt x="22337" y="456687"/>
                </a:lnTo>
                <a:lnTo>
                  <a:pt x="6000" y="432505"/>
                </a:lnTo>
                <a:lnTo>
                  <a:pt x="0" y="402973"/>
                </a:lnTo>
                <a:lnTo>
                  <a:pt x="0" y="76050"/>
                </a:lnTo>
                <a:lnTo>
                  <a:pt x="6000" y="46519"/>
                </a:lnTo>
                <a:lnTo>
                  <a:pt x="22337" y="22338"/>
                </a:lnTo>
                <a:lnTo>
                  <a:pt x="46517" y="6000"/>
                </a:lnTo>
                <a:lnTo>
                  <a:pt x="76046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7" name="object 157"/>
          <p:cNvSpPr/>
          <p:nvPr/>
        </p:nvSpPr>
        <p:spPr>
          <a:xfrm>
            <a:off x="702543" y="4825317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5" h="479425">
                <a:moveTo>
                  <a:pt x="1074592" y="0"/>
                </a:moveTo>
                <a:lnTo>
                  <a:pt x="76046" y="0"/>
                </a:lnTo>
                <a:lnTo>
                  <a:pt x="46517" y="6000"/>
                </a:lnTo>
                <a:lnTo>
                  <a:pt x="22337" y="22339"/>
                </a:lnTo>
                <a:lnTo>
                  <a:pt x="6000" y="46521"/>
                </a:lnTo>
                <a:lnTo>
                  <a:pt x="0" y="76052"/>
                </a:lnTo>
                <a:lnTo>
                  <a:pt x="0" y="402976"/>
                </a:lnTo>
                <a:lnTo>
                  <a:pt x="6000" y="432507"/>
                </a:lnTo>
                <a:lnTo>
                  <a:pt x="22337" y="456688"/>
                </a:lnTo>
                <a:lnTo>
                  <a:pt x="46517" y="473026"/>
                </a:lnTo>
                <a:lnTo>
                  <a:pt x="76046" y="479026"/>
                </a:lnTo>
                <a:lnTo>
                  <a:pt x="1074592" y="479026"/>
                </a:lnTo>
                <a:lnTo>
                  <a:pt x="1104121" y="473026"/>
                </a:lnTo>
                <a:lnTo>
                  <a:pt x="1128301" y="456688"/>
                </a:lnTo>
                <a:lnTo>
                  <a:pt x="1144638" y="432507"/>
                </a:lnTo>
                <a:lnTo>
                  <a:pt x="1150639" y="402976"/>
                </a:lnTo>
                <a:lnTo>
                  <a:pt x="1150639" y="76052"/>
                </a:lnTo>
                <a:lnTo>
                  <a:pt x="1144638" y="46521"/>
                </a:lnTo>
                <a:lnTo>
                  <a:pt x="1128301" y="22339"/>
                </a:lnTo>
                <a:lnTo>
                  <a:pt x="1104121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C8E4C3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8" name="object 158"/>
          <p:cNvSpPr/>
          <p:nvPr/>
        </p:nvSpPr>
        <p:spPr>
          <a:xfrm>
            <a:off x="702543" y="4825317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5" h="479425">
                <a:moveTo>
                  <a:pt x="76046" y="0"/>
                </a:moveTo>
                <a:lnTo>
                  <a:pt x="1074592" y="0"/>
                </a:lnTo>
                <a:lnTo>
                  <a:pt x="1104121" y="6000"/>
                </a:lnTo>
                <a:lnTo>
                  <a:pt x="1128301" y="22339"/>
                </a:lnTo>
                <a:lnTo>
                  <a:pt x="1144638" y="46521"/>
                </a:lnTo>
                <a:lnTo>
                  <a:pt x="1150639" y="76052"/>
                </a:lnTo>
                <a:lnTo>
                  <a:pt x="1150639" y="402976"/>
                </a:lnTo>
                <a:lnTo>
                  <a:pt x="1144638" y="432507"/>
                </a:lnTo>
                <a:lnTo>
                  <a:pt x="1128301" y="456688"/>
                </a:lnTo>
                <a:lnTo>
                  <a:pt x="1104121" y="473026"/>
                </a:lnTo>
                <a:lnTo>
                  <a:pt x="1074592" y="479026"/>
                </a:lnTo>
                <a:lnTo>
                  <a:pt x="76046" y="479026"/>
                </a:lnTo>
                <a:lnTo>
                  <a:pt x="46517" y="473026"/>
                </a:lnTo>
                <a:lnTo>
                  <a:pt x="22337" y="456688"/>
                </a:lnTo>
                <a:lnTo>
                  <a:pt x="6000" y="432507"/>
                </a:lnTo>
                <a:lnTo>
                  <a:pt x="0" y="402976"/>
                </a:lnTo>
                <a:lnTo>
                  <a:pt x="0" y="76052"/>
                </a:lnTo>
                <a:lnTo>
                  <a:pt x="6000" y="46521"/>
                </a:lnTo>
                <a:lnTo>
                  <a:pt x="22337" y="22339"/>
                </a:lnTo>
                <a:lnTo>
                  <a:pt x="46517" y="6000"/>
                </a:lnTo>
                <a:lnTo>
                  <a:pt x="76046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9" name="object 159"/>
          <p:cNvSpPr txBox="1"/>
          <p:nvPr/>
        </p:nvSpPr>
        <p:spPr>
          <a:xfrm>
            <a:off x="8972756" y="2511327"/>
            <a:ext cx="1037683" cy="3279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ts val="1310"/>
              </a:lnSpc>
              <a:spcBef>
                <a:spcPts val="100"/>
              </a:spcBef>
            </a:pPr>
            <a:r>
              <a:rPr sz="800" b="1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Skarbnik</a:t>
            </a:r>
            <a:r>
              <a:rPr sz="800" b="1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800" b="1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Województwa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0" name="object 160"/>
          <p:cNvSpPr txBox="1"/>
          <p:nvPr/>
        </p:nvSpPr>
        <p:spPr>
          <a:xfrm>
            <a:off x="9004301" y="3113259"/>
            <a:ext cx="924110" cy="327654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R="5080" indent="12700" algn="ctr">
              <a:lnSpc>
                <a:spcPts val="1180"/>
              </a:lnSpc>
              <a:spcBef>
                <a:spcPts val="155"/>
              </a:spcBef>
            </a:pP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</a:t>
            </a: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Finansowy</a:t>
            </a: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(FN)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1" name="object 161"/>
          <p:cNvSpPr txBox="1"/>
          <p:nvPr/>
        </p:nvSpPr>
        <p:spPr>
          <a:xfrm>
            <a:off x="9086329" y="3699047"/>
            <a:ext cx="924110" cy="312521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R="5080" indent="12700" algn="ctr">
              <a:lnSpc>
                <a:spcPts val="1180"/>
              </a:lnSpc>
              <a:spcBef>
                <a:spcPts val="155"/>
              </a:spcBef>
            </a:pP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</a:t>
            </a:r>
            <a:r>
              <a:rPr sz="80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Księgowości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(KG)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2" name="object 162"/>
          <p:cNvSpPr txBox="1"/>
          <p:nvPr/>
        </p:nvSpPr>
        <p:spPr>
          <a:xfrm>
            <a:off x="832302" y="2482452"/>
            <a:ext cx="946598" cy="481542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L="12700" marR="5080" indent="-12700" algn="ctr">
              <a:lnSpc>
                <a:spcPts val="1180"/>
              </a:lnSpc>
              <a:spcBef>
                <a:spcPts val="155"/>
              </a:spcBef>
            </a:pP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Rozwoju Regionalnego 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(RR)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3" name="object 163"/>
          <p:cNvSpPr txBox="1"/>
          <p:nvPr/>
        </p:nvSpPr>
        <p:spPr>
          <a:xfrm>
            <a:off x="760360" y="3013690"/>
            <a:ext cx="1018540" cy="591187"/>
          </a:xfrm>
          <a:prstGeom prst="rect">
            <a:avLst/>
          </a:prstGeom>
        </p:spPr>
        <p:txBody>
          <a:bodyPr vert="horz" wrap="square" lIns="0" tIns="26670" rIns="0" bIns="0" rtlCol="0">
            <a:spAutoFit/>
          </a:bodyPr>
          <a:lstStyle/>
          <a:p>
            <a:pPr marL="12700" marR="5080" algn="ctr">
              <a:lnSpc>
                <a:spcPts val="1110"/>
              </a:lnSpc>
              <a:spcBef>
                <a:spcPts val="210"/>
              </a:spcBef>
            </a:pPr>
            <a:r>
              <a:rPr sz="7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Europejskiego  Funduszu Rozwoju Regionalnego  (FR)</a:t>
            </a:r>
            <a:endParaRPr sz="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4" name="object 164"/>
          <p:cNvSpPr txBox="1"/>
          <p:nvPr/>
        </p:nvSpPr>
        <p:spPr>
          <a:xfrm>
            <a:off x="748536" y="4303494"/>
            <a:ext cx="1018540" cy="312521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R="5715" indent="11113" algn="ctr">
              <a:lnSpc>
                <a:spcPts val="1180"/>
              </a:lnSpc>
              <a:spcBef>
                <a:spcPts val="155"/>
              </a:spcBef>
            </a:pP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</a:t>
            </a:r>
            <a:r>
              <a:rPr sz="80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Turystyki</a:t>
            </a: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(TS)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5" name="object 165"/>
          <p:cNvSpPr txBox="1"/>
          <p:nvPr/>
        </p:nvSpPr>
        <p:spPr>
          <a:xfrm>
            <a:off x="702543" y="3637012"/>
            <a:ext cx="1117477" cy="451405"/>
          </a:xfrm>
          <a:prstGeom prst="rect">
            <a:avLst/>
          </a:prstGeom>
        </p:spPr>
        <p:txBody>
          <a:bodyPr vert="horz" wrap="square" lIns="0" tIns="27939" rIns="0" bIns="0" rtlCol="0">
            <a:spAutoFit/>
          </a:bodyPr>
          <a:lstStyle/>
          <a:p>
            <a:pPr marL="12700" marR="5080" algn="ctr">
              <a:lnSpc>
                <a:spcPts val="1100"/>
              </a:lnSpc>
              <a:spcBef>
                <a:spcPts val="219"/>
              </a:spcBef>
            </a:pPr>
            <a:r>
              <a:rPr sz="7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 Gospodarki i Współpracy  Międzynarodowej (GP)</a:t>
            </a:r>
            <a:endParaRPr sz="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6" name="object 166"/>
          <p:cNvSpPr txBox="1"/>
          <p:nvPr/>
        </p:nvSpPr>
        <p:spPr>
          <a:xfrm>
            <a:off x="760360" y="4901373"/>
            <a:ext cx="1083310" cy="327654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L="12700" marR="5080" algn="ctr">
              <a:lnSpc>
                <a:spcPts val="1180"/>
              </a:lnSpc>
              <a:spcBef>
                <a:spcPts val="155"/>
              </a:spcBef>
            </a:pP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</a:t>
            </a: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80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Opłat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80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Środowiskowych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(SO)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7" name="object 167"/>
          <p:cNvSpPr txBox="1"/>
          <p:nvPr/>
        </p:nvSpPr>
        <p:spPr>
          <a:xfrm>
            <a:off x="2101219" y="2611731"/>
            <a:ext cx="1058819" cy="789319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R="5080" indent="12700" algn="ctr">
              <a:lnSpc>
                <a:spcPts val="1180"/>
              </a:lnSpc>
              <a:spcBef>
                <a:spcPts val="155"/>
              </a:spcBef>
            </a:pP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Geodezji, Gospodarki Nieruchomościami        i Planowania Przestrzennego (GN)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0" name="object 170"/>
          <p:cNvSpPr txBox="1"/>
          <p:nvPr/>
        </p:nvSpPr>
        <p:spPr>
          <a:xfrm>
            <a:off x="7587650" y="2533247"/>
            <a:ext cx="1118727" cy="34624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ts val="1315"/>
              </a:lnSpc>
              <a:spcBef>
                <a:spcPts val="100"/>
              </a:spcBef>
            </a:pPr>
            <a:r>
              <a:rPr sz="800" b="1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Sekretarz</a:t>
            </a:r>
            <a:r>
              <a:rPr sz="800" b="1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sz="800" b="1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Województwa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1" name="object 171"/>
          <p:cNvSpPr txBox="1"/>
          <p:nvPr/>
        </p:nvSpPr>
        <p:spPr>
          <a:xfrm>
            <a:off x="7652284" y="3071488"/>
            <a:ext cx="976513" cy="445250"/>
          </a:xfrm>
          <a:prstGeom prst="rect">
            <a:avLst/>
          </a:prstGeom>
        </p:spPr>
        <p:txBody>
          <a:bodyPr vert="horz" wrap="square" lIns="0" tIns="33655" rIns="0" bIns="0" rtlCol="0">
            <a:spAutoFit/>
          </a:bodyPr>
          <a:lstStyle/>
          <a:p>
            <a:pPr marL="12700" marR="5080" indent="-635" algn="ctr">
              <a:lnSpc>
                <a:spcPts val="1050"/>
              </a:lnSpc>
              <a:spcBef>
                <a:spcPts val="260"/>
              </a:spcBef>
            </a:pP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  Organizacji Urzędu (OR</a:t>
            </a:r>
            <a:r>
              <a:rPr lang="pl-PL" sz="7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pl-PL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2" name="object 172"/>
          <p:cNvSpPr txBox="1"/>
          <p:nvPr/>
        </p:nvSpPr>
        <p:spPr>
          <a:xfrm>
            <a:off x="7726166" y="5474900"/>
            <a:ext cx="999812" cy="314189"/>
          </a:xfrm>
          <a:prstGeom prst="rect">
            <a:avLst/>
          </a:prstGeom>
        </p:spPr>
        <p:txBody>
          <a:bodyPr vert="horz" wrap="square" lIns="0" tIns="31750" rIns="0" bIns="0" rtlCol="0">
            <a:spAutoFit/>
          </a:bodyPr>
          <a:lstStyle/>
          <a:p>
            <a:pPr marL="12700" marR="5080" algn="ctr">
              <a:lnSpc>
                <a:spcPts val="1060"/>
              </a:lnSpc>
              <a:spcBef>
                <a:spcPts val="250"/>
              </a:spcBef>
            </a:pP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Biuro </a:t>
            </a:r>
            <a:r>
              <a:rPr sz="80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Zamiejsco</a:t>
            </a: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  w </a:t>
            </a:r>
            <a:r>
              <a:rPr sz="80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Bielsku-Białej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(BB)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4" name="object 174"/>
          <p:cNvSpPr txBox="1"/>
          <p:nvPr/>
        </p:nvSpPr>
        <p:spPr>
          <a:xfrm>
            <a:off x="7652652" y="4863959"/>
            <a:ext cx="1013460" cy="449739"/>
          </a:xfrm>
          <a:prstGeom prst="rect">
            <a:avLst/>
          </a:prstGeom>
        </p:spPr>
        <p:txBody>
          <a:bodyPr vert="horz" wrap="square" lIns="0" tIns="34925" rIns="0" bIns="0" rtlCol="0">
            <a:spAutoFit/>
          </a:bodyPr>
          <a:lstStyle/>
          <a:p>
            <a:pPr marL="12700" marR="5080" algn="ctr">
              <a:lnSpc>
                <a:spcPts val="1030"/>
              </a:lnSpc>
              <a:spcBef>
                <a:spcPts val="275"/>
              </a:spcBef>
            </a:pP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Biuro </a:t>
            </a:r>
            <a:r>
              <a:rPr sz="80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Zamiejscowe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endParaRPr lang="pl-PL" sz="800" dirty="0">
              <a:solidFill>
                <a:srgbClr val="231F2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 marR="5080" algn="ctr">
              <a:lnSpc>
                <a:spcPts val="1030"/>
              </a:lnSpc>
              <a:spcBef>
                <a:spcPts val="275"/>
              </a:spcBef>
            </a:pP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 Częstochowie  (CZ)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6" name="object 176"/>
          <p:cNvSpPr txBox="1"/>
          <p:nvPr/>
        </p:nvSpPr>
        <p:spPr>
          <a:xfrm>
            <a:off x="7664527" y="4366054"/>
            <a:ext cx="1013460" cy="312521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R="5080" indent="11113" algn="ctr">
              <a:lnSpc>
                <a:spcPts val="1180"/>
              </a:lnSpc>
              <a:spcBef>
                <a:spcPts val="155"/>
              </a:spcBef>
            </a:pP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Kancelaria Sejmiku  (SW)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8" name="object 178"/>
          <p:cNvSpPr txBox="1"/>
          <p:nvPr/>
        </p:nvSpPr>
        <p:spPr>
          <a:xfrm>
            <a:off x="3440303" y="5526709"/>
            <a:ext cx="1012266" cy="312521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R="5080" indent="11113" algn="ctr">
              <a:lnSpc>
                <a:spcPts val="1180"/>
              </a:lnSpc>
              <a:spcBef>
                <a:spcPts val="155"/>
              </a:spcBef>
            </a:pP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</a:t>
            </a:r>
            <a:r>
              <a:rPr lang="pl-PL" sz="7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pl-PL" sz="7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Kadr i Płac (PK)</a:t>
            </a:r>
            <a:endParaRPr lang="pl-PL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9" name="object 179"/>
          <p:cNvSpPr txBox="1"/>
          <p:nvPr/>
        </p:nvSpPr>
        <p:spPr>
          <a:xfrm>
            <a:off x="4920517" y="5520115"/>
            <a:ext cx="671195" cy="327654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R="5080" algn="ctr">
              <a:lnSpc>
                <a:spcPts val="1180"/>
              </a:lnSpc>
              <a:spcBef>
                <a:spcPts val="155"/>
              </a:spcBef>
            </a:pP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</a:t>
            </a:r>
            <a:r>
              <a:rPr sz="80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Kultury</a:t>
            </a: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(KL)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1" name="object 181"/>
          <p:cNvSpPr txBox="1"/>
          <p:nvPr/>
        </p:nvSpPr>
        <p:spPr>
          <a:xfrm>
            <a:off x="3493141" y="2493202"/>
            <a:ext cx="940304" cy="450123"/>
          </a:xfrm>
          <a:prstGeom prst="rect">
            <a:avLst/>
          </a:prstGeom>
        </p:spPr>
        <p:txBody>
          <a:bodyPr vert="horz" wrap="square" lIns="0" tIns="26670" rIns="0" bIns="0" rtlCol="0">
            <a:spAutoFit/>
          </a:bodyPr>
          <a:lstStyle/>
          <a:p>
            <a:pPr marL="12700" marR="5080" indent="-635" algn="ctr">
              <a:lnSpc>
                <a:spcPts val="1110"/>
              </a:lnSpc>
              <a:spcBef>
                <a:spcPts val="210"/>
              </a:spcBef>
            </a:pP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 Obsługi Zarządu  (ZS)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2" name="object 182"/>
          <p:cNvSpPr txBox="1"/>
          <p:nvPr/>
        </p:nvSpPr>
        <p:spPr>
          <a:xfrm>
            <a:off x="3451917" y="4822488"/>
            <a:ext cx="894080" cy="548227"/>
          </a:xfrm>
          <a:prstGeom prst="rect">
            <a:avLst/>
          </a:prstGeom>
        </p:spPr>
        <p:txBody>
          <a:bodyPr vert="horz" wrap="square" lIns="0" tIns="34925" rIns="0" bIns="0" rtlCol="0">
            <a:spAutoFit/>
          </a:bodyPr>
          <a:lstStyle/>
          <a:p>
            <a:pPr marL="12065" marR="5080" algn="ctr">
              <a:lnSpc>
                <a:spcPts val="1030"/>
              </a:lnSpc>
              <a:spcBef>
                <a:spcPts val="275"/>
              </a:spcBef>
            </a:pPr>
            <a:r>
              <a:rPr sz="80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Pełnomocnik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ds. Zintegrowanego Systemu  Zarządzania (ZSZ)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3" name="object 183"/>
          <p:cNvSpPr txBox="1"/>
          <p:nvPr/>
        </p:nvSpPr>
        <p:spPr>
          <a:xfrm>
            <a:off x="3381394" y="3089514"/>
            <a:ext cx="1082788" cy="411266"/>
          </a:xfrm>
          <a:prstGeom prst="rect">
            <a:avLst/>
          </a:prstGeom>
        </p:spPr>
        <p:txBody>
          <a:bodyPr vert="horz" wrap="square" lIns="0" tIns="34925" rIns="0" bIns="0" rtlCol="0">
            <a:spAutoFit/>
          </a:bodyPr>
          <a:lstStyle/>
          <a:p>
            <a:pPr marL="12065" marR="5080" indent="-635" algn="ctr">
              <a:lnSpc>
                <a:spcPts val="1030"/>
              </a:lnSpc>
              <a:spcBef>
                <a:spcPts val="275"/>
              </a:spcBef>
            </a:pP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 Obsługi </a:t>
            </a:r>
            <a:r>
              <a:rPr sz="80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Prawnej</a:t>
            </a: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80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Nadzoru Właścicielskiego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(KN)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4" name="object 184"/>
          <p:cNvSpPr txBox="1"/>
          <p:nvPr/>
        </p:nvSpPr>
        <p:spPr>
          <a:xfrm>
            <a:off x="3456494" y="3733450"/>
            <a:ext cx="976952" cy="312521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R="5080" indent="12700" algn="ctr">
              <a:lnSpc>
                <a:spcPts val="1180"/>
              </a:lnSpc>
              <a:spcBef>
                <a:spcPts val="155"/>
              </a:spcBef>
            </a:pP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</a:t>
            </a:r>
            <a:r>
              <a:rPr sz="80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Audytu</a:t>
            </a: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 Kontroli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(AU)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5" name="object 185"/>
          <p:cNvSpPr txBox="1"/>
          <p:nvPr/>
        </p:nvSpPr>
        <p:spPr>
          <a:xfrm>
            <a:off x="3493141" y="4318637"/>
            <a:ext cx="926012" cy="327654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R="5080" indent="11113" algn="ctr">
              <a:lnSpc>
                <a:spcPts val="1180"/>
              </a:lnSpc>
              <a:spcBef>
                <a:spcPts val="155"/>
              </a:spcBef>
            </a:pP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</a:t>
            </a:r>
            <a:r>
              <a:rPr sz="80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Sportu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(SP)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6" name="object 186"/>
          <p:cNvSpPr txBox="1"/>
          <p:nvPr/>
        </p:nvSpPr>
        <p:spPr>
          <a:xfrm>
            <a:off x="3402010" y="5964084"/>
            <a:ext cx="1117745" cy="553998"/>
          </a:xfrm>
          <a:prstGeom prst="rect">
            <a:avLst/>
          </a:prstGeom>
        </p:spPr>
        <p:txBody>
          <a:bodyPr vert="horz" wrap="square" lIns="0" tIns="40640" rIns="0" bIns="0" rtlCol="0">
            <a:spAutoFit/>
          </a:bodyPr>
          <a:lstStyle/>
          <a:p>
            <a:pPr marL="12065" marR="5080" indent="-635" algn="ctr">
              <a:lnSpc>
                <a:spcPts val="969"/>
              </a:lnSpc>
              <a:spcBef>
                <a:spcPts val="320"/>
              </a:spcBef>
            </a:pPr>
            <a:r>
              <a:rPr sz="7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Stanowisko ds. Bezpieczeństwa, </a:t>
            </a:r>
            <a:r>
              <a:rPr sz="70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Higieny</a:t>
            </a:r>
            <a:r>
              <a:rPr sz="7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70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Pracy</a:t>
            </a:r>
            <a:r>
              <a:rPr sz="7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 Spraw Przeciwpożarowych (BH)</a:t>
            </a:r>
            <a:endParaRPr sz="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7" name="object 187"/>
          <p:cNvSpPr txBox="1"/>
          <p:nvPr/>
        </p:nvSpPr>
        <p:spPr>
          <a:xfrm>
            <a:off x="3430210" y="6701556"/>
            <a:ext cx="1066165" cy="419987"/>
          </a:xfrm>
          <a:prstGeom prst="rect">
            <a:avLst/>
          </a:prstGeom>
        </p:spPr>
        <p:txBody>
          <a:bodyPr vert="horz" wrap="square" lIns="0" tIns="34925" rIns="0" bIns="0" rtlCol="0">
            <a:spAutoFit/>
          </a:bodyPr>
          <a:lstStyle/>
          <a:p>
            <a:pPr marL="12700" marR="5080" algn="ctr">
              <a:lnSpc>
                <a:spcPts val="1030"/>
              </a:lnSpc>
              <a:spcBef>
                <a:spcPts val="275"/>
              </a:spcBef>
            </a:pPr>
            <a:r>
              <a:rPr sz="7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Pion Ochrony - Pełnomocnik  ds. Ochrony Informacji </a:t>
            </a:r>
            <a:r>
              <a:rPr sz="70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Niejawnych</a:t>
            </a:r>
            <a:r>
              <a:rPr sz="7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(IN)</a:t>
            </a:r>
            <a:endParaRPr sz="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8" name="object 188"/>
          <p:cNvSpPr txBox="1"/>
          <p:nvPr/>
        </p:nvSpPr>
        <p:spPr>
          <a:xfrm>
            <a:off x="2166331" y="6703694"/>
            <a:ext cx="1090235" cy="44371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sz="7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Pełnomocnik ds. </a:t>
            </a:r>
            <a:r>
              <a:rPr sz="70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Związanych</a:t>
            </a:r>
            <a:r>
              <a:rPr lang="pl-PL" sz="7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z Obronnością i Bezpieczeństwem Publicznym (OB) </a:t>
            </a:r>
            <a:endParaRPr sz="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0" name="object 190"/>
          <p:cNvSpPr txBox="1"/>
          <p:nvPr/>
        </p:nvSpPr>
        <p:spPr>
          <a:xfrm>
            <a:off x="4854776" y="6075897"/>
            <a:ext cx="1031980" cy="407099"/>
          </a:xfrm>
          <a:prstGeom prst="rect">
            <a:avLst/>
          </a:prstGeom>
        </p:spPr>
        <p:txBody>
          <a:bodyPr vert="horz" wrap="square" lIns="0" tIns="33655" rIns="0" bIns="0" rtlCol="0">
            <a:spAutoFit/>
          </a:bodyPr>
          <a:lstStyle/>
          <a:p>
            <a:pPr marL="12700" marR="5080" algn="ctr">
              <a:lnSpc>
                <a:spcPts val="1040"/>
              </a:lnSpc>
              <a:spcBef>
                <a:spcPts val="265"/>
              </a:spcBef>
            </a:pPr>
            <a:r>
              <a:rPr sz="7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Biuro Regionalne  Województwa Śląskiego  w Brukseli (BR)</a:t>
            </a:r>
            <a:endParaRPr sz="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1" name="object 191"/>
          <p:cNvSpPr txBox="1"/>
          <p:nvPr/>
        </p:nvSpPr>
        <p:spPr>
          <a:xfrm>
            <a:off x="4717458" y="6733304"/>
            <a:ext cx="1009650" cy="327654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R="5080" indent="12700" algn="ctr">
              <a:lnSpc>
                <a:spcPts val="1180"/>
              </a:lnSpc>
              <a:spcBef>
                <a:spcPts val="155"/>
              </a:spcBef>
            </a:pP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Pion Inspektora </a:t>
            </a:r>
            <a:r>
              <a:rPr sz="7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Ochrony Danych  (IOD)</a:t>
            </a:r>
            <a:endParaRPr sz="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2" name="object 192"/>
          <p:cNvSpPr txBox="1"/>
          <p:nvPr/>
        </p:nvSpPr>
        <p:spPr>
          <a:xfrm>
            <a:off x="4866445" y="2456032"/>
            <a:ext cx="1106658" cy="481542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L="22860" marR="5080" indent="-10795" algn="ctr">
              <a:lnSpc>
                <a:spcPts val="1180"/>
              </a:lnSpc>
              <a:spcBef>
                <a:spcPts val="155"/>
              </a:spcBef>
            </a:pPr>
            <a:r>
              <a:rPr sz="7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</a:t>
            </a:r>
            <a:r>
              <a:rPr sz="70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Europejskiego</a:t>
            </a:r>
            <a:r>
              <a:rPr lang="pl-PL" sz="7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70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Funduszu</a:t>
            </a:r>
            <a:r>
              <a:rPr sz="7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70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Społecznego</a:t>
            </a:r>
            <a:r>
              <a:rPr sz="7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(FS)</a:t>
            </a:r>
            <a:endParaRPr sz="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4" name="object 194"/>
          <p:cNvSpPr txBox="1"/>
          <p:nvPr/>
        </p:nvSpPr>
        <p:spPr>
          <a:xfrm>
            <a:off x="4863967" y="3671955"/>
            <a:ext cx="1054735" cy="481542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R="5080" indent="11113" algn="ctr">
              <a:lnSpc>
                <a:spcPts val="1180"/>
              </a:lnSpc>
              <a:spcBef>
                <a:spcPts val="155"/>
              </a:spcBef>
            </a:pP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</a:t>
            </a: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Projektów Regionalnych 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5" name="object 195"/>
          <p:cNvSpPr txBox="1"/>
          <p:nvPr/>
        </p:nvSpPr>
        <p:spPr>
          <a:xfrm>
            <a:off x="4896275" y="3189084"/>
            <a:ext cx="996353" cy="327654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R="5080" indent="12700" algn="ctr">
              <a:lnSpc>
                <a:spcPts val="1180"/>
              </a:lnSpc>
              <a:spcBef>
                <a:spcPts val="155"/>
              </a:spcBef>
            </a:pP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</a:t>
            </a:r>
            <a:r>
              <a:rPr sz="80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Inwestycji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(IR)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6" name="object 196"/>
          <p:cNvSpPr txBox="1"/>
          <p:nvPr/>
        </p:nvSpPr>
        <p:spPr>
          <a:xfrm>
            <a:off x="6234638" y="2559720"/>
            <a:ext cx="1151089" cy="453970"/>
          </a:xfrm>
          <a:prstGeom prst="rect">
            <a:avLst/>
          </a:prstGeom>
        </p:spPr>
        <p:txBody>
          <a:bodyPr vert="horz" wrap="square" lIns="0" tIns="30480" rIns="0" bIns="0" rtlCol="0">
            <a:spAutoFit/>
          </a:bodyPr>
          <a:lstStyle/>
          <a:p>
            <a:pPr marL="12700" marR="5080" algn="ctr">
              <a:lnSpc>
                <a:spcPts val="1070"/>
              </a:lnSpc>
              <a:spcBef>
                <a:spcPts val="240"/>
              </a:spcBef>
            </a:pP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Edukacji,  Nauki i Współpracy </a:t>
            </a: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 </a:t>
            </a:r>
            <a:r>
              <a:rPr sz="80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Młodzieżą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(EN)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7" name="object 197"/>
          <p:cNvSpPr txBox="1"/>
          <p:nvPr/>
        </p:nvSpPr>
        <p:spPr>
          <a:xfrm>
            <a:off x="6316886" y="3146502"/>
            <a:ext cx="969644" cy="453329"/>
          </a:xfrm>
          <a:prstGeom prst="rect">
            <a:avLst/>
          </a:prstGeom>
        </p:spPr>
        <p:txBody>
          <a:bodyPr vert="horz" wrap="square" lIns="0" tIns="29845" rIns="0" bIns="0" rtlCol="0">
            <a:spAutoFit/>
          </a:bodyPr>
          <a:lstStyle/>
          <a:p>
            <a:pPr marL="12700" marR="5080" indent="-635" algn="ctr">
              <a:lnSpc>
                <a:spcPts val="1080"/>
              </a:lnSpc>
              <a:spcBef>
                <a:spcPts val="235"/>
              </a:spcBef>
            </a:pP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 Terenów Wiejskich  (TW)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8" name="object 198"/>
          <p:cNvSpPr txBox="1"/>
          <p:nvPr/>
        </p:nvSpPr>
        <p:spPr>
          <a:xfrm>
            <a:off x="6448209" y="4388484"/>
            <a:ext cx="713105" cy="327654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R="5080" indent="12700" algn="ctr">
              <a:lnSpc>
                <a:spcPts val="1180"/>
              </a:lnSpc>
              <a:spcBef>
                <a:spcPts val="155"/>
              </a:spcBef>
            </a:pP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</a:t>
            </a:r>
            <a:r>
              <a:rPr sz="80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Promocji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(PR)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9" name="object 199"/>
          <p:cNvSpPr txBox="1"/>
          <p:nvPr/>
        </p:nvSpPr>
        <p:spPr>
          <a:xfrm>
            <a:off x="6316886" y="3733291"/>
            <a:ext cx="969644" cy="418704"/>
          </a:xfrm>
          <a:prstGeom prst="rect">
            <a:avLst/>
          </a:prstGeom>
        </p:spPr>
        <p:txBody>
          <a:bodyPr vert="horz" wrap="square" lIns="0" tIns="33655" rIns="0" bIns="0" rtlCol="0">
            <a:spAutoFit/>
          </a:bodyPr>
          <a:lstStyle/>
          <a:p>
            <a:pPr marL="12700" marR="5080" algn="ctr">
              <a:lnSpc>
                <a:spcPts val="1040"/>
              </a:lnSpc>
              <a:spcBef>
                <a:spcPts val="265"/>
              </a:spcBef>
            </a:pP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 Cyfryzacji </a:t>
            </a: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 Informatyki</a:t>
            </a: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(CI)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0" name="object 139">
            <a:extLst>
              <a:ext uri="{FF2B5EF4-FFF2-40B4-BE49-F238E27FC236}">
                <a16:creationId xmlns:a16="http://schemas.microsoft.com/office/drawing/2014/main" xmlns="" id="{C113D6C3-7DD1-466D-A3B3-73D58E95A49F}"/>
              </a:ext>
            </a:extLst>
          </p:cNvPr>
          <p:cNvSpPr/>
          <p:nvPr/>
        </p:nvSpPr>
        <p:spPr>
          <a:xfrm>
            <a:off x="4825057" y="4242751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3" y="0"/>
                </a:moveTo>
                <a:lnTo>
                  <a:pt x="76050" y="0"/>
                </a:lnTo>
                <a:lnTo>
                  <a:pt x="46521" y="6000"/>
                </a:lnTo>
                <a:lnTo>
                  <a:pt x="22339" y="22339"/>
                </a:lnTo>
                <a:lnTo>
                  <a:pt x="6000" y="46522"/>
                </a:lnTo>
                <a:lnTo>
                  <a:pt x="0" y="76053"/>
                </a:lnTo>
                <a:lnTo>
                  <a:pt x="0" y="402977"/>
                </a:lnTo>
                <a:lnTo>
                  <a:pt x="6000" y="432508"/>
                </a:lnTo>
                <a:lnTo>
                  <a:pt x="22339" y="456690"/>
                </a:lnTo>
                <a:lnTo>
                  <a:pt x="46521" y="473029"/>
                </a:lnTo>
                <a:lnTo>
                  <a:pt x="76050" y="479030"/>
                </a:lnTo>
                <a:lnTo>
                  <a:pt x="1074593" y="479030"/>
                </a:lnTo>
                <a:lnTo>
                  <a:pt x="1104122" y="473029"/>
                </a:lnTo>
                <a:lnTo>
                  <a:pt x="1128303" y="456690"/>
                </a:lnTo>
                <a:lnTo>
                  <a:pt x="1144642" y="432508"/>
                </a:lnTo>
                <a:lnTo>
                  <a:pt x="1150642" y="402977"/>
                </a:lnTo>
                <a:lnTo>
                  <a:pt x="1150642" y="76053"/>
                </a:lnTo>
                <a:lnTo>
                  <a:pt x="1144642" y="46522"/>
                </a:lnTo>
                <a:lnTo>
                  <a:pt x="1128303" y="22339"/>
                </a:lnTo>
                <a:lnTo>
                  <a:pt x="1104122" y="6000"/>
                </a:lnTo>
                <a:lnTo>
                  <a:pt x="1074593" y="0"/>
                </a:lnTo>
                <a:close/>
              </a:path>
            </a:pathLst>
          </a:custGeom>
          <a:solidFill>
            <a:srgbClr val="E78DB6"/>
          </a:solidFill>
        </p:spPr>
        <p:txBody>
          <a:bodyPr wrap="square" lIns="0" tIns="0" rIns="0" bIns="0" rtlCol="0"/>
          <a:lstStyle/>
          <a:p>
            <a:pPr marR="5080" indent="11113" algn="ctr">
              <a:lnSpc>
                <a:spcPts val="1180"/>
              </a:lnSpc>
              <a:spcBef>
                <a:spcPts val="155"/>
              </a:spcBef>
            </a:pPr>
            <a:r>
              <a:rPr lang="pl-PL" sz="75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Nadzoru Podmiotów Leczniczych              i Ochrony Zdrowia (NZ)</a:t>
            </a:r>
            <a:endParaRPr lang="pl-PL" sz="7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1" name="object 140">
            <a:extLst>
              <a:ext uri="{FF2B5EF4-FFF2-40B4-BE49-F238E27FC236}">
                <a16:creationId xmlns:a16="http://schemas.microsoft.com/office/drawing/2014/main" xmlns="" id="{785DDA02-6BCB-4B4F-9728-FB38B2A3134B}"/>
              </a:ext>
            </a:extLst>
          </p:cNvPr>
          <p:cNvSpPr/>
          <p:nvPr/>
        </p:nvSpPr>
        <p:spPr>
          <a:xfrm>
            <a:off x="4832555" y="4244993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3" y="0"/>
                </a:moveTo>
                <a:lnTo>
                  <a:pt x="76050" y="0"/>
                </a:lnTo>
                <a:lnTo>
                  <a:pt x="46521" y="6000"/>
                </a:lnTo>
                <a:lnTo>
                  <a:pt x="22339" y="22339"/>
                </a:lnTo>
                <a:lnTo>
                  <a:pt x="6000" y="46522"/>
                </a:lnTo>
                <a:lnTo>
                  <a:pt x="0" y="76053"/>
                </a:lnTo>
                <a:lnTo>
                  <a:pt x="0" y="402977"/>
                </a:lnTo>
                <a:lnTo>
                  <a:pt x="6000" y="432508"/>
                </a:lnTo>
                <a:lnTo>
                  <a:pt x="22339" y="456690"/>
                </a:lnTo>
                <a:lnTo>
                  <a:pt x="46521" y="473029"/>
                </a:lnTo>
                <a:lnTo>
                  <a:pt x="76050" y="479030"/>
                </a:lnTo>
                <a:lnTo>
                  <a:pt x="1074593" y="479030"/>
                </a:lnTo>
                <a:lnTo>
                  <a:pt x="1104122" y="473029"/>
                </a:lnTo>
                <a:lnTo>
                  <a:pt x="1128303" y="456690"/>
                </a:lnTo>
                <a:lnTo>
                  <a:pt x="1144642" y="432508"/>
                </a:lnTo>
                <a:lnTo>
                  <a:pt x="1150642" y="402977"/>
                </a:lnTo>
                <a:lnTo>
                  <a:pt x="1150642" y="76053"/>
                </a:lnTo>
                <a:lnTo>
                  <a:pt x="1144642" y="46522"/>
                </a:lnTo>
                <a:lnTo>
                  <a:pt x="1128303" y="22339"/>
                </a:lnTo>
                <a:lnTo>
                  <a:pt x="1104122" y="6000"/>
                </a:lnTo>
                <a:lnTo>
                  <a:pt x="1074593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9" name="object 45"/>
          <p:cNvSpPr/>
          <p:nvPr/>
        </p:nvSpPr>
        <p:spPr>
          <a:xfrm>
            <a:off x="2121798" y="3546901"/>
            <a:ext cx="1151255" cy="48316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50" y="0"/>
                </a:moveTo>
                <a:lnTo>
                  <a:pt x="1074592" y="0"/>
                </a:lnTo>
                <a:lnTo>
                  <a:pt x="1104122" y="6000"/>
                </a:lnTo>
                <a:lnTo>
                  <a:pt x="1128303" y="22340"/>
                </a:lnTo>
                <a:lnTo>
                  <a:pt x="1144642" y="46522"/>
                </a:lnTo>
                <a:lnTo>
                  <a:pt x="1150642" y="76053"/>
                </a:lnTo>
                <a:lnTo>
                  <a:pt x="1150642" y="402977"/>
                </a:lnTo>
                <a:lnTo>
                  <a:pt x="1144642" y="432508"/>
                </a:lnTo>
                <a:lnTo>
                  <a:pt x="1128303" y="456689"/>
                </a:lnTo>
                <a:lnTo>
                  <a:pt x="1104122" y="473027"/>
                </a:lnTo>
                <a:lnTo>
                  <a:pt x="1074592" y="479027"/>
                </a:lnTo>
                <a:lnTo>
                  <a:pt x="76050" y="479027"/>
                </a:lnTo>
                <a:lnTo>
                  <a:pt x="46520" y="473027"/>
                </a:lnTo>
                <a:lnTo>
                  <a:pt x="22339" y="456689"/>
                </a:lnTo>
                <a:lnTo>
                  <a:pt x="6000" y="432508"/>
                </a:lnTo>
                <a:lnTo>
                  <a:pt x="0" y="402977"/>
                </a:lnTo>
                <a:lnTo>
                  <a:pt x="0" y="76053"/>
                </a:lnTo>
                <a:lnTo>
                  <a:pt x="6000" y="46522"/>
                </a:lnTo>
                <a:lnTo>
                  <a:pt x="22339" y="22340"/>
                </a:lnTo>
                <a:lnTo>
                  <a:pt x="46520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pPr marL="12700" marR="5080" algn="ctr">
              <a:lnSpc>
                <a:spcPts val="1090"/>
              </a:lnSpc>
              <a:spcBef>
                <a:spcPts val="225"/>
              </a:spcBef>
            </a:pPr>
            <a:endParaRPr lang="pl-PL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3" name="object 147"/>
          <p:cNvSpPr/>
          <p:nvPr/>
        </p:nvSpPr>
        <p:spPr>
          <a:xfrm>
            <a:off x="2135188" y="3558274"/>
            <a:ext cx="1126311" cy="471792"/>
          </a:xfrm>
          <a:custGeom>
            <a:avLst/>
            <a:gdLst/>
            <a:ahLst/>
            <a:cxnLst/>
            <a:rect l="l" t="t" r="r" b="b"/>
            <a:pathLst>
              <a:path w="1151255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37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3"/>
                </a:lnTo>
                <a:lnTo>
                  <a:pt x="6000" y="432504"/>
                </a:lnTo>
                <a:lnTo>
                  <a:pt x="22339" y="456686"/>
                </a:lnTo>
                <a:lnTo>
                  <a:pt x="46520" y="473025"/>
                </a:lnTo>
                <a:lnTo>
                  <a:pt x="76050" y="479026"/>
                </a:lnTo>
                <a:lnTo>
                  <a:pt x="1074592" y="479026"/>
                </a:lnTo>
                <a:lnTo>
                  <a:pt x="1104121" y="473025"/>
                </a:lnTo>
                <a:lnTo>
                  <a:pt x="1128303" y="456686"/>
                </a:lnTo>
                <a:lnTo>
                  <a:pt x="1144642" y="432504"/>
                </a:lnTo>
                <a:lnTo>
                  <a:pt x="1150642" y="402973"/>
                </a:lnTo>
                <a:lnTo>
                  <a:pt x="1150642" y="76050"/>
                </a:lnTo>
                <a:lnTo>
                  <a:pt x="1144642" y="46519"/>
                </a:lnTo>
                <a:lnTo>
                  <a:pt x="1128303" y="22337"/>
                </a:lnTo>
                <a:lnTo>
                  <a:pt x="1104121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F3977B"/>
          </a:solidFill>
        </p:spPr>
        <p:txBody>
          <a:bodyPr wrap="square" lIns="0" tIns="0" rIns="0" bIns="0" rtlCol="0"/>
          <a:lstStyle/>
          <a:p>
            <a:pPr marL="12700" marR="5080" algn="ctr">
              <a:lnSpc>
                <a:spcPts val="1090"/>
              </a:lnSpc>
              <a:spcBef>
                <a:spcPts val="225"/>
              </a:spcBef>
            </a:pP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 Komunikacji </a:t>
            </a:r>
            <a:b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 Transportu (KT)</a:t>
            </a:r>
            <a:endParaRPr lang="pl-PL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4" name="object 79"/>
          <p:cNvSpPr/>
          <p:nvPr/>
        </p:nvSpPr>
        <p:spPr>
          <a:xfrm flipH="1">
            <a:off x="1979976" y="2782304"/>
            <a:ext cx="45719" cy="1646353"/>
          </a:xfrm>
          <a:custGeom>
            <a:avLst/>
            <a:gdLst/>
            <a:ahLst/>
            <a:cxnLst/>
            <a:rect l="l" t="t" r="r" b="b"/>
            <a:pathLst>
              <a:path h="2165985">
                <a:moveTo>
                  <a:pt x="0" y="0"/>
                </a:moveTo>
                <a:lnTo>
                  <a:pt x="0" y="2165962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5" name="object 32"/>
          <p:cNvSpPr/>
          <p:nvPr/>
        </p:nvSpPr>
        <p:spPr>
          <a:xfrm>
            <a:off x="2031416" y="3740727"/>
            <a:ext cx="98896" cy="1654390"/>
          </a:xfrm>
          <a:custGeom>
            <a:avLst/>
            <a:gdLst/>
            <a:ahLst/>
            <a:cxnLst/>
            <a:rect l="l" t="t" r="r" b="b"/>
            <a:pathLst>
              <a:path w="48894">
                <a:moveTo>
                  <a:pt x="48726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6" name="object 32"/>
          <p:cNvSpPr/>
          <p:nvPr/>
        </p:nvSpPr>
        <p:spPr>
          <a:xfrm>
            <a:off x="2024299" y="4420486"/>
            <a:ext cx="98896" cy="1654390"/>
          </a:xfrm>
          <a:custGeom>
            <a:avLst/>
            <a:gdLst/>
            <a:ahLst/>
            <a:cxnLst/>
            <a:rect l="l" t="t" r="r" b="b"/>
            <a:pathLst>
              <a:path w="48894">
                <a:moveTo>
                  <a:pt x="48726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279</Words>
  <Application>Microsoft Office PowerPoint</Application>
  <PresentationFormat>Niestandardowy</PresentationFormat>
  <Paragraphs>51</Paragraphs>
  <Slides>1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</vt:i4>
      </vt:variant>
    </vt:vector>
  </HeadingPairs>
  <TitlesOfParts>
    <vt:vector size="5" baseType="lpstr">
      <vt:lpstr>Aptifer Sans LT Pro</vt:lpstr>
      <vt:lpstr>Arial</vt:lpstr>
      <vt:lpstr>Calibri</vt:lpstr>
      <vt:lpstr>Office Theme</vt:lpstr>
      <vt:lpstr>Zarząd Województwa Śląskiego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2020-02-24T11:16:50Z</dcterms:created>
  <dcterms:modified xsi:type="dcterms:W3CDTF">2020-12-17T12:22:43Z</dcterms:modified>
</cp:coreProperties>
</file>