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88" y="-16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1" y="1722559"/>
            <a:ext cx="64437" cy="3926271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1012" y="1628416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7" y="2670669"/>
            <a:ext cx="45719" cy="2978162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26023" y="48238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34780" y="540395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7105" y="53922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 flipV="1">
            <a:off x="2651500" y="6562980"/>
            <a:ext cx="2591086" cy="45719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10" y="5335289"/>
            <a:ext cx="1164400" cy="5911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344281"/>
            <a:ext cx="1157947" cy="5821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80519" y="4242750"/>
            <a:ext cx="1162489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77501" y="4233498"/>
            <a:ext cx="1165507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97413" y="4671941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77501" y="4672453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4" y="2395662"/>
            <a:ext cx="45719" cy="206940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86235" y="60328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91469" y="603287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099300" y="352851"/>
            <a:ext cx="2989227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Załącznik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załącznika do uchwały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1036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 (OS)</a:t>
            </a:r>
          </a:p>
        </p:txBody>
      </p:sp>
      <p:sp>
        <p:nvSpPr>
          <p:cNvPr id="138" name="object 138"/>
          <p:cNvSpPr/>
          <p:nvPr/>
        </p:nvSpPr>
        <p:spPr>
          <a:xfrm>
            <a:off x="2121035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28016" y="367180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28017" y="36713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271" y="312912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8445" y="31189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08322" y="2566810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514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26166" y="5474900"/>
            <a:ext cx="999812" cy="3141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w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52652" y="4863959"/>
            <a:ext cx="1013460" cy="449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1760" y="5368513"/>
            <a:ext cx="10219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5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610838" y="4286610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82564" y="2588605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Zarządu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513214" y="4686023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</a:t>
            </a:r>
            <a:r>
              <a:rPr lang="pl-PL" sz="70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4776" y="6075897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63967" y="3671955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896275" y="3189084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360825" y="4322109"/>
            <a:ext cx="10100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Społecznych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xmlns="" id="{C113D6C3-7DD1-466D-A3B3-73D58E95A49F}"/>
              </a:ext>
            </a:extLst>
          </p:cNvPr>
          <p:cNvSpPr/>
          <p:nvPr/>
        </p:nvSpPr>
        <p:spPr>
          <a:xfrm>
            <a:off x="4825057" y="42427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xmlns="" id="{785DDA02-6BCB-4B4F-9728-FB38B2A3134B}"/>
              </a:ext>
            </a:extLst>
          </p:cNvPr>
          <p:cNvSpPr/>
          <p:nvPr/>
        </p:nvSpPr>
        <p:spPr>
          <a:xfrm>
            <a:off x="4832555" y="42449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1798" y="3546901"/>
            <a:ext cx="1151255" cy="4831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7"/>
          <p:cNvSpPr/>
          <p:nvPr/>
        </p:nvSpPr>
        <p:spPr>
          <a:xfrm>
            <a:off x="2135188" y="3558274"/>
            <a:ext cx="1126311" cy="4717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Transportu (KT)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79976" y="2782304"/>
            <a:ext cx="45719" cy="164635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31416" y="374072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4299" y="4420486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9"/>
          <p:cNvSpPr/>
          <p:nvPr/>
        </p:nvSpPr>
        <p:spPr>
          <a:xfrm flipV="1">
            <a:off x="1738622" y="5226268"/>
            <a:ext cx="167955" cy="41739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57"/>
          <p:cNvSpPr/>
          <p:nvPr/>
        </p:nvSpPr>
        <p:spPr>
          <a:xfrm>
            <a:off x="702477" y="54091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97"/>
          <p:cNvSpPr/>
          <p:nvPr/>
        </p:nvSpPr>
        <p:spPr>
          <a:xfrm>
            <a:off x="4536278" y="567700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282</Words>
  <Application>Microsoft Office PowerPoint</Application>
  <PresentationFormat>Niestandardowy</PresentationFormat>
  <Paragraphs>53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2021-02-26T11:59:28Z</dcterms:modified>
</cp:coreProperties>
</file>