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1" y="1722559"/>
            <a:ext cx="64437" cy="3926271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5" y="2670668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14993" y="48251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40653" y="53976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3686" y="53842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099300" y="352851"/>
            <a:ext cx="2989227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Regulaminu Organizacyjnego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 (OS)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8322" y="2566810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62241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  <a:endParaRPr lang="pl-PL" sz="7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36697" y="5418744"/>
            <a:ext cx="999812" cy="62286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Zarządu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360825" y="4322109"/>
            <a:ext cx="10100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Społecznych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Transportu (KT)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9"/>
          <p:cNvSpPr/>
          <p:nvPr/>
        </p:nvSpPr>
        <p:spPr>
          <a:xfrm flipV="1">
            <a:off x="1738622" y="5226268"/>
            <a:ext cx="167955" cy="41739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57"/>
          <p:cNvSpPr/>
          <p:nvPr/>
        </p:nvSpPr>
        <p:spPr>
          <a:xfrm>
            <a:off x="702477" y="54091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36278" y="567700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7514422" y="627258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762602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 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w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 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761499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</Words>
  <Application>Microsoft Office PowerPoint</Application>
  <PresentationFormat>Niestandardowy</PresentationFormat>
  <Paragraphs>57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2021-07-20T06:32:46Z</dcterms:modified>
</cp:coreProperties>
</file>