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sldIdLst>
    <p:sldId id="256" r:id="rId2"/>
  </p:sldIdLst>
  <p:sldSz cx="10693400" cy="7562850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4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>
            <a:off x="1277866" y="1422694"/>
            <a:ext cx="5547360" cy="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1638" y="1422698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53182" y="27049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53182" y="32949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53182" y="388491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853182" y="44748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53182" y="5064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53182" y="17225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01911" y="1722559"/>
            <a:ext cx="64437" cy="3926271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867393" y="32913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867393" y="38812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867393" y="2663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67393" y="2663179"/>
            <a:ext cx="0" cy="1218565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25131" y="387893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7525131" y="56488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525131" y="328898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525131" y="505887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941012" y="1628416"/>
            <a:ext cx="673735" cy="49898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403898" y="1434628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7479405" y="2670668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525127" y="2670669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525127" y="4468913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64183" y="4506641"/>
            <a:ext cx="141605" cy="0"/>
          </a:xfrm>
          <a:custGeom>
            <a:avLst/>
            <a:gdLst/>
            <a:ahLst/>
            <a:cxnLst/>
            <a:rect l="l" t="t" r="r" b="b"/>
            <a:pathLst>
              <a:path w="141604">
                <a:moveTo>
                  <a:pt x="0" y="0"/>
                </a:moveTo>
                <a:lnTo>
                  <a:pt x="141296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279900" y="5076825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026076" y="2826729"/>
            <a:ext cx="88171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026076" y="18442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026075" y="1844293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99190" y="30598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588579" y="306747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582179" y="2482452"/>
            <a:ext cx="1151255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7626023" y="483826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614993" y="48251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640653" y="53976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633686" y="53842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7599190" y="366734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599190" y="36565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7619596" y="427914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619596" y="425876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464183" y="6276523"/>
            <a:ext cx="335915" cy="0"/>
          </a:xfrm>
          <a:custGeom>
            <a:avLst/>
            <a:gdLst/>
            <a:ahLst/>
            <a:cxnLst/>
            <a:rect l="l" t="t" r="r" b="b"/>
            <a:pathLst>
              <a:path w="335914">
                <a:moveTo>
                  <a:pt x="0" y="0"/>
                </a:moveTo>
                <a:lnTo>
                  <a:pt x="33576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651500" y="6608699"/>
            <a:ext cx="0" cy="160655"/>
          </a:xfrm>
          <a:custGeom>
            <a:avLst/>
            <a:gdLst/>
            <a:ahLst/>
            <a:cxnLst/>
            <a:rect l="l" t="t" r="r" b="b"/>
            <a:pathLst>
              <a:path h="160654">
                <a:moveTo>
                  <a:pt x="0" y="0"/>
                </a:moveTo>
                <a:lnTo>
                  <a:pt x="0" y="160253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3970475" y="6615071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88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bject 56"/>
          <p:cNvSpPr/>
          <p:nvPr/>
        </p:nvSpPr>
        <p:spPr>
          <a:xfrm flipV="1">
            <a:off x="2651500" y="6562980"/>
            <a:ext cx="2591086" cy="45719"/>
          </a:xfrm>
          <a:custGeom>
            <a:avLst/>
            <a:gdLst/>
            <a:ahLst/>
            <a:cxnLst/>
            <a:rect l="l" t="t" r="r" b="b"/>
            <a:pathLst>
              <a:path w="3829050">
                <a:moveTo>
                  <a:pt x="0" y="0"/>
                </a:moveTo>
                <a:lnTo>
                  <a:pt x="3828718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42586" y="6608699"/>
            <a:ext cx="0" cy="162560"/>
          </a:xfrm>
          <a:custGeom>
            <a:avLst/>
            <a:gdLst/>
            <a:ahLst/>
            <a:cxnLst/>
            <a:rect l="l" t="t" r="r" b="b"/>
            <a:pathLst>
              <a:path h="162559">
                <a:moveTo>
                  <a:pt x="0" y="0"/>
                </a:moveTo>
                <a:lnTo>
                  <a:pt x="0" y="16251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370810" y="5335289"/>
            <a:ext cx="1164400" cy="59118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370809" y="5344281"/>
            <a:ext cx="1157947" cy="5821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380519" y="4242750"/>
            <a:ext cx="1162489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377501" y="4233498"/>
            <a:ext cx="1165507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3188" y="248888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397413" y="4671941"/>
            <a:ext cx="1151255" cy="60039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377501" y="4672453"/>
            <a:ext cx="1151255" cy="5997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373188" y="30788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373188" y="36688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382402" y="5979787"/>
            <a:ext cx="1151255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380519" y="5984153"/>
            <a:ext cx="1151255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6185731" y="1966106"/>
            <a:ext cx="0" cy="367030"/>
          </a:xfrm>
          <a:custGeom>
            <a:avLst/>
            <a:gdLst/>
            <a:ahLst/>
            <a:cxnLst/>
            <a:rect l="l" t="t" r="r" b="b"/>
            <a:pathLst>
              <a:path h="367030">
                <a:moveTo>
                  <a:pt x="0" y="0"/>
                </a:moveTo>
                <a:lnTo>
                  <a:pt x="0" y="366927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185731" y="2395662"/>
            <a:ext cx="0" cy="2165985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039244" y="1904893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5993524" y="2395662"/>
            <a:ext cx="45719" cy="2069408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397413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135822" y="6686679"/>
            <a:ext cx="1151255" cy="48046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135822" y="668667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786235" y="60328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791469" y="603287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655282" y="668771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6824973" y="1422694"/>
            <a:ext cx="0" cy="355600"/>
          </a:xfrm>
          <a:custGeom>
            <a:avLst/>
            <a:gdLst/>
            <a:ahLst/>
            <a:cxnLst/>
            <a:rect l="l" t="t" r="r" b="b"/>
            <a:pathLst>
              <a:path h="355600">
                <a:moveTo>
                  <a:pt x="0" y="0"/>
                </a:moveTo>
                <a:lnTo>
                  <a:pt x="0" y="355194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6185743" y="27917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6185743" y="33817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6185743" y="39716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6185735" y="4561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6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4523828" y="271752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4523828" y="3307484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4523828" y="3897446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4839864" y="1716673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5990507" y="26951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5990507" y="328515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5990507" y="387510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5990507" y="446506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5990507" y="19048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875823" y="1735552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Izabela </a:t>
            </a:r>
            <a:r>
              <a:rPr sz="8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Domogała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bject 106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6234473" y="255223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234473" y="314219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object 110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6234473" y="432210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4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6234473" y="373215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object 115"/>
          <p:cNvSpPr/>
          <p:nvPr/>
        </p:nvSpPr>
        <p:spPr>
          <a:xfrm>
            <a:off x="6234473" y="1777889"/>
            <a:ext cx="1151255" cy="47190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5" y="4714"/>
                </a:lnTo>
                <a:lnTo>
                  <a:pt x="1133086" y="17552"/>
                </a:lnTo>
                <a:lnTo>
                  <a:pt x="1145924" y="36553"/>
                </a:lnTo>
                <a:lnTo>
                  <a:pt x="1150639" y="59756"/>
                </a:lnTo>
                <a:lnTo>
                  <a:pt x="1150639" y="316669"/>
                </a:lnTo>
                <a:lnTo>
                  <a:pt x="1145924" y="339873"/>
                </a:lnTo>
                <a:lnTo>
                  <a:pt x="1133086" y="358875"/>
                </a:lnTo>
                <a:lnTo>
                  <a:pt x="1114085" y="371713"/>
                </a:lnTo>
                <a:lnTo>
                  <a:pt x="1090883" y="376429"/>
                </a:lnTo>
                <a:lnTo>
                  <a:pt x="59759" y="376429"/>
                </a:lnTo>
                <a:lnTo>
                  <a:pt x="36556" y="371713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6"/>
                </a:lnTo>
                <a:lnTo>
                  <a:pt x="4715" y="36553"/>
                </a:lnTo>
                <a:lnTo>
                  <a:pt x="17554" y="17552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6234638" y="1758807"/>
            <a:ext cx="1122680" cy="51488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Beata Białowąs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6185743" y="19661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29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702543" y="1534341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93888" y="1534459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Kałuża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074802" y="1656078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090696" y="1662287"/>
            <a:ext cx="110617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II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150839" y="1958115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Dariusz Starzycki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4605475" y="2363929"/>
            <a:ext cx="4955540" cy="0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162114" y="2363929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560815" y="2363929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099300" y="352851"/>
            <a:ext cx="2989227" cy="275717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Załącznik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nr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do załącznika do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uchwały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nr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2371/283/VI/2021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dnia 27 października 2021 r.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8916120" y="2474964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8916120" y="2474965"/>
            <a:ext cx="1151255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8916120" y="305179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916120" y="3641756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839864" y="245567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2121036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Ochrony Środowiska (OS)</a:t>
            </a:r>
          </a:p>
        </p:txBody>
      </p:sp>
      <p:sp>
        <p:nvSpPr>
          <p:cNvPr id="138" name="object 138"/>
          <p:cNvSpPr/>
          <p:nvPr/>
        </p:nvSpPr>
        <p:spPr>
          <a:xfrm>
            <a:off x="2121035" y="416379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828016" y="3671805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4828017" y="3671349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4839271" y="3129124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4838445" y="31189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100965" y="2559720"/>
            <a:ext cx="1120139" cy="92431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2108322" y="2566810"/>
            <a:ext cx="1112782" cy="9172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702543" y="246547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702543" y="3013690"/>
            <a:ext cx="1151255" cy="58614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702543" y="3031657"/>
            <a:ext cx="1151255" cy="56102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702543" y="4235360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702543" y="3645398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702543" y="48253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1"/>
                </a:lnTo>
                <a:lnTo>
                  <a:pt x="1150639" y="76052"/>
                </a:lnTo>
                <a:lnTo>
                  <a:pt x="1150639" y="402976"/>
                </a:lnTo>
                <a:lnTo>
                  <a:pt x="1144638" y="432507"/>
                </a:lnTo>
                <a:lnTo>
                  <a:pt x="1128301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6"/>
                </a:lnTo>
                <a:lnTo>
                  <a:pt x="22337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8972756" y="2511327"/>
            <a:ext cx="1037683" cy="327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004301" y="3113259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086329" y="3699047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832302" y="2482452"/>
            <a:ext cx="94659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Regionalnego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60360" y="3013690"/>
            <a:ext cx="1018540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 (FR)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748536" y="4303494"/>
            <a:ext cx="101854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715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(TS)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702543" y="3637012"/>
            <a:ext cx="1117477" cy="462241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  <a:endParaRPr lang="pl-PL" sz="7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760360" y="4901373"/>
            <a:ext cx="10833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Środowiskowych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(SO)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2101219" y="2611731"/>
            <a:ext cx="1058819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7587650" y="253324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7652284" y="3071488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7736697" y="5418744"/>
            <a:ext cx="999812" cy="622863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7664527" y="436605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441760" y="5368513"/>
            <a:ext cx="1021911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610838" y="4286610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482564" y="2588605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513214" y="4686023"/>
            <a:ext cx="894080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ds.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381394" y="3089514"/>
            <a:ext cx="1082788" cy="41126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456494" y="3733450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402010" y="59640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3430210" y="6701556"/>
            <a:ext cx="1066165" cy="41998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Pełnomocnik  ds. Ochrony Informacji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2166331" y="6703694"/>
            <a:ext cx="10902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 ds.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Obronnością i Bezpieczeństwem Publicznym (OB) 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854776" y="6075897"/>
            <a:ext cx="1031980" cy="407099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 w Brukseli (BR)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717458" y="6733304"/>
            <a:ext cx="100965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Danych  (IOD)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866445" y="2456032"/>
            <a:ext cx="110665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22860" marR="5080" indent="-10795" algn="ctr">
              <a:lnSpc>
                <a:spcPts val="1180"/>
              </a:lnSpc>
              <a:spcBef>
                <a:spcPts val="155"/>
              </a:spcBef>
            </a:pP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Funduszu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Społecznego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(FS)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4863967" y="3671955"/>
            <a:ext cx="1054735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Projektów Regionalnych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4896275" y="3189084"/>
            <a:ext cx="996353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Inwestycji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6234638" y="2559720"/>
            <a:ext cx="1151089" cy="45397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Młodzieżą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6316886" y="3146502"/>
            <a:ext cx="969644" cy="453329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-635" algn="ctr">
              <a:lnSpc>
                <a:spcPts val="1080"/>
              </a:lnSpc>
              <a:spcBef>
                <a:spcPts val="23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Terenów Wiejskich 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bject 198"/>
          <p:cNvSpPr txBox="1"/>
          <p:nvPr/>
        </p:nvSpPr>
        <p:spPr>
          <a:xfrm>
            <a:off x="6360825" y="4322109"/>
            <a:ext cx="10100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Społecznych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199"/>
          <p:cNvSpPr txBox="1"/>
          <p:nvPr/>
        </p:nvSpPr>
        <p:spPr>
          <a:xfrm>
            <a:off x="6316886" y="3733291"/>
            <a:ext cx="969644" cy="41870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Cyfryzacji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139">
            <a:extLst>
              <a:ext uri="{FF2B5EF4-FFF2-40B4-BE49-F238E27FC236}">
                <a16:creationId xmlns:a16="http://schemas.microsoft.com/office/drawing/2014/main" id="{C113D6C3-7DD1-466D-A3B3-73D58E95A49F}"/>
              </a:ext>
            </a:extLst>
          </p:cNvPr>
          <p:cNvSpPr/>
          <p:nvPr/>
        </p:nvSpPr>
        <p:spPr>
          <a:xfrm>
            <a:off x="4825057" y="424275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75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             i Ochrony Zdrowia (NZ)</a:t>
            </a:r>
            <a:endParaRPr lang="pl-PL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object 140">
            <a:extLst>
              <a:ext uri="{FF2B5EF4-FFF2-40B4-BE49-F238E27FC236}">
                <a16:creationId xmlns:a16="http://schemas.microsoft.com/office/drawing/2014/main" id="{785DDA02-6BCB-4B4F-9728-FB38B2A3134B}"/>
              </a:ext>
            </a:extLst>
          </p:cNvPr>
          <p:cNvSpPr/>
          <p:nvPr/>
        </p:nvSpPr>
        <p:spPr>
          <a:xfrm>
            <a:off x="4832555" y="424499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2121798" y="3546901"/>
            <a:ext cx="1151255" cy="4831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147"/>
          <p:cNvSpPr/>
          <p:nvPr/>
        </p:nvSpPr>
        <p:spPr>
          <a:xfrm>
            <a:off x="2135188" y="3558274"/>
            <a:ext cx="1126311" cy="4717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979976" y="2782304"/>
            <a:ext cx="45719" cy="164635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32"/>
          <p:cNvSpPr/>
          <p:nvPr/>
        </p:nvSpPr>
        <p:spPr>
          <a:xfrm>
            <a:off x="2031416" y="3740727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32"/>
          <p:cNvSpPr/>
          <p:nvPr/>
        </p:nvSpPr>
        <p:spPr>
          <a:xfrm>
            <a:off x="2024299" y="4420486"/>
            <a:ext cx="98896" cy="165439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9"/>
          <p:cNvSpPr/>
          <p:nvPr/>
        </p:nvSpPr>
        <p:spPr>
          <a:xfrm flipV="1">
            <a:off x="1738622" y="5226268"/>
            <a:ext cx="167955" cy="41739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57"/>
          <p:cNvSpPr/>
          <p:nvPr/>
        </p:nvSpPr>
        <p:spPr>
          <a:xfrm>
            <a:off x="702477" y="5409117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6"/>
                </a:lnTo>
                <a:lnTo>
                  <a:pt x="1150639" y="76052"/>
                </a:lnTo>
                <a:lnTo>
                  <a:pt x="1144638" y="46521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97"/>
          <p:cNvSpPr/>
          <p:nvPr/>
        </p:nvSpPr>
        <p:spPr>
          <a:xfrm>
            <a:off x="4536278" y="5677009"/>
            <a:ext cx="81915" cy="0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7514422" y="627258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762602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7614993" y="6009221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804170" y="5411673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799898" y="5403102"/>
            <a:ext cx="115125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95">
            <a:extLst>
              <a:ext uri="{FF2B5EF4-FFF2-40B4-BE49-F238E27FC236}">
                <a16:creationId xmlns:a16="http://schemas.microsoft.com/office/drawing/2014/main" id="{3A87394C-758F-4949-BCF3-E1041E92A645}"/>
              </a:ext>
            </a:extLst>
          </p:cNvPr>
          <p:cNvSpPr/>
          <p:nvPr/>
        </p:nvSpPr>
        <p:spPr>
          <a:xfrm flipV="1">
            <a:off x="4622727" y="3016323"/>
            <a:ext cx="185798" cy="2616184"/>
          </a:xfrm>
          <a:custGeom>
            <a:avLst/>
            <a:gdLst/>
            <a:ahLst/>
            <a:cxnLst/>
            <a:rect l="l" t="t" r="r" b="b"/>
            <a:pathLst>
              <a:path w="81914">
                <a:moveTo>
                  <a:pt x="0" y="0"/>
                </a:moveTo>
                <a:lnTo>
                  <a:pt x="81644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328</Words>
  <Application>Microsoft Office PowerPoint</Application>
  <PresentationFormat>Niestandardowy</PresentationFormat>
  <Paragraphs>60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2021-11-02T08:32:35Z</dcterms:modified>
</cp:coreProperties>
</file>