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59"/>
            <a:ext cx="54212" cy="3336315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2757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załącznika do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uchwały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nr 326/313/VI/2022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 marca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2022 r.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Środowiska, Ekologii </a:t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Opłat Środowiskowych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OE)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62241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  <a:endParaRPr lang="pl-PL" sz="7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360825" y="4322109"/>
            <a:ext cx="10100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Społecznych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57"/>
          <p:cNvSpPr/>
          <p:nvPr/>
        </p:nvSpPr>
        <p:spPr>
          <a:xfrm>
            <a:off x="692915" y="479278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36278" y="567700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4422" y="627258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804170" y="54116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99898" y="540310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95">
            <a:extLst>
              <a:ext uri="{FF2B5EF4-FFF2-40B4-BE49-F238E27FC236}">
                <a16:creationId xmlns:a16="http://schemas.microsoft.com/office/drawing/2014/main" id="{3A87394C-758F-4949-BCF3-E1041E92A645}"/>
              </a:ext>
            </a:extLst>
          </p:cNvPr>
          <p:cNvSpPr/>
          <p:nvPr/>
        </p:nvSpPr>
        <p:spPr>
          <a:xfrm flipV="1">
            <a:off x="4622727" y="3016323"/>
            <a:ext cx="185798" cy="2616184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Niestandardowy</PresentationFormat>
  <Paragraphs>59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2022-03-04T08:20:36Z</dcterms:modified>
</cp:coreProperties>
</file>