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sldIdLst>
    <p:sldId id="256" r:id="rId2"/>
  </p:sldIdLst>
  <p:sldSz cx="10693400" cy="7562850"/>
  <p:notesSz cx="9926638" cy="679767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46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9428853" y="0"/>
                </a:moveTo>
                <a:lnTo>
                  <a:pt x="179946" y="0"/>
                </a:lnTo>
                <a:lnTo>
                  <a:pt x="132251" y="6456"/>
                </a:lnTo>
                <a:lnTo>
                  <a:pt x="89306" y="24658"/>
                </a:lnTo>
                <a:lnTo>
                  <a:pt x="52858" y="52857"/>
                </a:lnTo>
                <a:lnTo>
                  <a:pt x="24659" y="89304"/>
                </a:lnTo>
                <a:lnTo>
                  <a:pt x="6456" y="132249"/>
                </a:lnTo>
                <a:lnTo>
                  <a:pt x="0" y="179945"/>
                </a:lnTo>
                <a:lnTo>
                  <a:pt x="0" y="1473634"/>
                </a:lnTo>
                <a:lnTo>
                  <a:pt x="6456" y="1521327"/>
                </a:lnTo>
                <a:lnTo>
                  <a:pt x="24659" y="1564272"/>
                </a:lnTo>
                <a:lnTo>
                  <a:pt x="52858" y="1600720"/>
                </a:lnTo>
                <a:lnTo>
                  <a:pt x="89306" y="1628920"/>
                </a:lnTo>
                <a:lnTo>
                  <a:pt x="132251" y="1647124"/>
                </a:lnTo>
                <a:lnTo>
                  <a:pt x="179946" y="1653580"/>
                </a:lnTo>
                <a:lnTo>
                  <a:pt x="9428853" y="1653580"/>
                </a:lnTo>
                <a:lnTo>
                  <a:pt x="9476547" y="1647124"/>
                </a:lnTo>
                <a:lnTo>
                  <a:pt x="9519493" y="1628920"/>
                </a:lnTo>
                <a:lnTo>
                  <a:pt x="9555940" y="1600720"/>
                </a:lnTo>
                <a:lnTo>
                  <a:pt x="9584140" y="1564272"/>
                </a:lnTo>
                <a:lnTo>
                  <a:pt x="9602343" y="1521327"/>
                </a:lnTo>
                <a:lnTo>
                  <a:pt x="9608799" y="1473634"/>
                </a:lnTo>
                <a:lnTo>
                  <a:pt x="9608799" y="179945"/>
                </a:lnTo>
                <a:lnTo>
                  <a:pt x="9602343" y="132249"/>
                </a:lnTo>
                <a:lnTo>
                  <a:pt x="9584140" y="89304"/>
                </a:lnTo>
                <a:lnTo>
                  <a:pt x="9555940" y="52857"/>
                </a:lnTo>
                <a:lnTo>
                  <a:pt x="9519493" y="24658"/>
                </a:lnTo>
                <a:lnTo>
                  <a:pt x="9476547" y="6456"/>
                </a:lnTo>
                <a:lnTo>
                  <a:pt x="9428853" y="0"/>
                </a:lnTo>
                <a:close/>
              </a:path>
            </a:pathLst>
          </a:custGeom>
          <a:solidFill>
            <a:srgbClr val="C2E2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179946" y="0"/>
                </a:moveTo>
                <a:lnTo>
                  <a:pt x="9428853" y="0"/>
                </a:lnTo>
                <a:lnTo>
                  <a:pt x="9476547" y="6456"/>
                </a:lnTo>
                <a:lnTo>
                  <a:pt x="9519493" y="24658"/>
                </a:lnTo>
                <a:lnTo>
                  <a:pt x="9555940" y="52857"/>
                </a:lnTo>
                <a:lnTo>
                  <a:pt x="9584140" y="89304"/>
                </a:lnTo>
                <a:lnTo>
                  <a:pt x="9602343" y="132249"/>
                </a:lnTo>
                <a:lnTo>
                  <a:pt x="9608799" y="179945"/>
                </a:lnTo>
                <a:lnTo>
                  <a:pt x="9608799" y="1473634"/>
                </a:lnTo>
                <a:lnTo>
                  <a:pt x="9602343" y="1521327"/>
                </a:lnTo>
                <a:lnTo>
                  <a:pt x="9584140" y="1564272"/>
                </a:lnTo>
                <a:lnTo>
                  <a:pt x="9555940" y="1600720"/>
                </a:lnTo>
                <a:lnTo>
                  <a:pt x="9519493" y="1628920"/>
                </a:lnTo>
                <a:lnTo>
                  <a:pt x="9476547" y="1647124"/>
                </a:lnTo>
                <a:lnTo>
                  <a:pt x="9428853" y="1653580"/>
                </a:lnTo>
                <a:lnTo>
                  <a:pt x="179946" y="1653580"/>
                </a:lnTo>
                <a:lnTo>
                  <a:pt x="132251" y="1647124"/>
                </a:lnTo>
                <a:lnTo>
                  <a:pt x="89306" y="1628920"/>
                </a:lnTo>
                <a:lnTo>
                  <a:pt x="52858" y="1600720"/>
                </a:lnTo>
                <a:lnTo>
                  <a:pt x="24659" y="1564272"/>
                </a:lnTo>
                <a:lnTo>
                  <a:pt x="6456" y="1521327"/>
                </a:lnTo>
                <a:lnTo>
                  <a:pt x="0" y="1473634"/>
                </a:lnTo>
                <a:lnTo>
                  <a:pt x="0" y="179945"/>
                </a:lnTo>
                <a:lnTo>
                  <a:pt x="6456" y="132249"/>
                </a:lnTo>
                <a:lnTo>
                  <a:pt x="24659" y="89304"/>
                </a:lnTo>
                <a:lnTo>
                  <a:pt x="52858" y="52857"/>
                </a:lnTo>
                <a:lnTo>
                  <a:pt x="89306" y="24658"/>
                </a:lnTo>
                <a:lnTo>
                  <a:pt x="132251" y="6456"/>
                </a:lnTo>
                <a:lnTo>
                  <a:pt x="179946" y="0"/>
                </a:lnTo>
                <a:close/>
              </a:path>
            </a:pathLst>
          </a:custGeom>
          <a:ln w="17999">
            <a:solidFill>
              <a:srgbClr val="71C9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71214" y="601672"/>
            <a:ext cx="2950971" cy="478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0022" y="601672"/>
            <a:ext cx="7256842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Zarząd Województwa Śląskiego</a:t>
            </a:r>
          </a:p>
        </p:txBody>
      </p:sp>
      <p:sp>
        <p:nvSpPr>
          <p:cNvPr id="3" name="object 3"/>
          <p:cNvSpPr/>
          <p:nvPr/>
        </p:nvSpPr>
        <p:spPr>
          <a:xfrm>
            <a:off x="1277866" y="1422694"/>
            <a:ext cx="5547360" cy="0"/>
          </a:xfrm>
          <a:custGeom>
            <a:avLst/>
            <a:gdLst/>
            <a:ahLst/>
            <a:cxnLst/>
            <a:rect l="l" t="t" r="r" b="b"/>
            <a:pathLst>
              <a:path w="5547359">
                <a:moveTo>
                  <a:pt x="0" y="0"/>
                </a:moveTo>
                <a:lnTo>
                  <a:pt x="5547107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661638" y="1422698"/>
            <a:ext cx="0" cy="297180"/>
          </a:xfrm>
          <a:custGeom>
            <a:avLst/>
            <a:gdLst/>
            <a:ahLst/>
            <a:cxnLst/>
            <a:rect l="l" t="t" r="r" b="b"/>
            <a:pathLst>
              <a:path h="297180">
                <a:moveTo>
                  <a:pt x="0" y="0"/>
                </a:moveTo>
                <a:lnTo>
                  <a:pt x="0" y="296816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53182" y="27049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53182" y="329495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53182" y="3884910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853182" y="4474871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853182" y="5064829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853182" y="1722560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901912" y="1722559"/>
            <a:ext cx="54212" cy="3336315"/>
          </a:xfrm>
          <a:custGeom>
            <a:avLst/>
            <a:gdLst/>
            <a:ahLst/>
            <a:cxnLst/>
            <a:rect l="l" t="t" r="r" b="b"/>
            <a:pathLst>
              <a:path h="3342640">
                <a:moveTo>
                  <a:pt x="0" y="0"/>
                </a:moveTo>
                <a:lnTo>
                  <a:pt x="0" y="3342269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867393" y="329130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867393" y="3881268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8867393" y="266317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8867393" y="2663179"/>
            <a:ext cx="0" cy="1218565"/>
          </a:xfrm>
          <a:custGeom>
            <a:avLst/>
            <a:gdLst/>
            <a:ahLst/>
            <a:cxnLst/>
            <a:rect l="l" t="t" r="r" b="b"/>
            <a:pathLst>
              <a:path h="1218564">
                <a:moveTo>
                  <a:pt x="0" y="0"/>
                </a:moveTo>
                <a:lnTo>
                  <a:pt x="0" y="121808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525131" y="3878939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525131" y="564883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525131" y="328898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525131" y="5058874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941012" y="1628416"/>
            <a:ext cx="673735" cy="4989830"/>
          </a:xfrm>
          <a:custGeom>
            <a:avLst/>
            <a:gdLst/>
            <a:ahLst/>
            <a:cxnLst/>
            <a:rect l="l" t="t" r="r" b="b"/>
            <a:pathLst>
              <a:path w="673735" h="4989830">
                <a:moveTo>
                  <a:pt x="0" y="0"/>
                </a:moveTo>
                <a:lnTo>
                  <a:pt x="5307" y="741452"/>
                </a:lnTo>
                <a:lnTo>
                  <a:pt x="673214" y="744519"/>
                </a:lnTo>
                <a:lnTo>
                  <a:pt x="673214" y="498929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403898" y="1434628"/>
            <a:ext cx="0" cy="304165"/>
          </a:xfrm>
          <a:custGeom>
            <a:avLst/>
            <a:gdLst/>
            <a:ahLst/>
            <a:cxnLst/>
            <a:rect l="l" t="t" r="r" b="b"/>
            <a:pathLst>
              <a:path h="304164">
                <a:moveTo>
                  <a:pt x="0" y="303775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/>
          <p:nvPr/>
        </p:nvSpPr>
        <p:spPr>
          <a:xfrm flipH="1">
            <a:off x="7479405" y="2670668"/>
            <a:ext cx="45719" cy="3605855"/>
          </a:xfrm>
          <a:custGeom>
            <a:avLst/>
            <a:gdLst/>
            <a:ahLst/>
            <a:cxnLst/>
            <a:rect l="l" t="t" r="r" b="b"/>
            <a:pathLst>
              <a:path h="3568700">
                <a:moveTo>
                  <a:pt x="0" y="3568137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525127" y="267066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82547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7525127" y="4468913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>
                <a:moveTo>
                  <a:pt x="86852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1380189" y="0"/>
                </a:moveTo>
                <a:lnTo>
                  <a:pt x="59763" y="0"/>
                </a:lnTo>
                <a:lnTo>
                  <a:pt x="36559" y="4715"/>
                </a:lnTo>
                <a:lnTo>
                  <a:pt x="17556" y="17554"/>
                </a:lnTo>
                <a:lnTo>
                  <a:pt x="4716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6" y="339877"/>
                </a:lnTo>
                <a:lnTo>
                  <a:pt x="17556" y="358877"/>
                </a:lnTo>
                <a:lnTo>
                  <a:pt x="36559" y="371715"/>
                </a:lnTo>
                <a:lnTo>
                  <a:pt x="59763" y="376430"/>
                </a:lnTo>
                <a:lnTo>
                  <a:pt x="1380189" y="376430"/>
                </a:lnTo>
                <a:lnTo>
                  <a:pt x="1403392" y="371715"/>
                </a:lnTo>
                <a:lnTo>
                  <a:pt x="1422393" y="358877"/>
                </a:lnTo>
                <a:lnTo>
                  <a:pt x="1435231" y="339877"/>
                </a:lnTo>
                <a:lnTo>
                  <a:pt x="1439946" y="316674"/>
                </a:lnTo>
                <a:lnTo>
                  <a:pt x="1439946" y="59759"/>
                </a:lnTo>
                <a:lnTo>
                  <a:pt x="1435231" y="36556"/>
                </a:lnTo>
                <a:lnTo>
                  <a:pt x="1422393" y="17554"/>
                </a:lnTo>
                <a:lnTo>
                  <a:pt x="1403392" y="4715"/>
                </a:lnTo>
                <a:lnTo>
                  <a:pt x="1380189" y="0"/>
                </a:lnTo>
                <a:close/>
              </a:path>
            </a:pathLst>
          </a:custGeom>
          <a:solidFill>
            <a:srgbClr val="006FBA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59763" y="0"/>
                </a:moveTo>
                <a:lnTo>
                  <a:pt x="1380189" y="0"/>
                </a:lnTo>
                <a:lnTo>
                  <a:pt x="1403392" y="4715"/>
                </a:lnTo>
                <a:lnTo>
                  <a:pt x="1422393" y="17554"/>
                </a:lnTo>
                <a:lnTo>
                  <a:pt x="1435231" y="36556"/>
                </a:lnTo>
                <a:lnTo>
                  <a:pt x="1439946" y="59759"/>
                </a:lnTo>
                <a:lnTo>
                  <a:pt x="1439946" y="316674"/>
                </a:lnTo>
                <a:lnTo>
                  <a:pt x="1435231" y="339877"/>
                </a:lnTo>
                <a:lnTo>
                  <a:pt x="1422393" y="358877"/>
                </a:lnTo>
                <a:lnTo>
                  <a:pt x="1403392" y="371715"/>
                </a:lnTo>
                <a:lnTo>
                  <a:pt x="1380189" y="376430"/>
                </a:lnTo>
                <a:lnTo>
                  <a:pt x="59763" y="376430"/>
                </a:lnTo>
                <a:lnTo>
                  <a:pt x="36559" y="371715"/>
                </a:lnTo>
                <a:lnTo>
                  <a:pt x="17556" y="358877"/>
                </a:lnTo>
                <a:lnTo>
                  <a:pt x="4716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6" y="36556"/>
                </a:lnTo>
                <a:lnTo>
                  <a:pt x="17556" y="17554"/>
                </a:lnTo>
                <a:lnTo>
                  <a:pt x="36559" y="4715"/>
                </a:lnTo>
                <a:lnTo>
                  <a:pt x="5976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82402" y="1230835"/>
            <a:ext cx="1334135" cy="5514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2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Marszałek Województwa Śląskiego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420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Jakub Chełstowski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464183" y="4506641"/>
            <a:ext cx="141605" cy="0"/>
          </a:xfrm>
          <a:custGeom>
            <a:avLst/>
            <a:gdLst/>
            <a:ahLst/>
            <a:cxnLst/>
            <a:rect l="l" t="t" r="r" b="b"/>
            <a:pathLst>
              <a:path w="141604">
                <a:moveTo>
                  <a:pt x="0" y="0"/>
                </a:moveTo>
                <a:lnTo>
                  <a:pt x="14129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279900" y="5076825"/>
            <a:ext cx="335915" cy="0"/>
          </a:xfrm>
          <a:custGeom>
            <a:avLst/>
            <a:gdLst/>
            <a:ahLst/>
            <a:cxnLst/>
            <a:rect l="l" t="t" r="r" b="b"/>
            <a:pathLst>
              <a:path w="335914">
                <a:moveTo>
                  <a:pt x="0" y="0"/>
                </a:moveTo>
                <a:lnTo>
                  <a:pt x="33576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026076" y="2826729"/>
            <a:ext cx="88171" cy="4571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026076" y="18442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026075" y="1844293"/>
            <a:ext cx="45719" cy="982437"/>
          </a:xfrm>
          <a:custGeom>
            <a:avLst/>
            <a:gdLst/>
            <a:ahLst/>
            <a:cxnLst/>
            <a:rect l="l" t="t" r="r" b="b"/>
            <a:pathLst>
              <a:path h="2162810">
                <a:moveTo>
                  <a:pt x="0" y="0"/>
                </a:moveTo>
                <a:lnTo>
                  <a:pt x="0" y="2162355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277862" y="1422698"/>
            <a:ext cx="0" cy="111760"/>
          </a:xfrm>
          <a:custGeom>
            <a:avLst/>
            <a:gdLst/>
            <a:ahLst/>
            <a:cxnLst/>
            <a:rect l="l" t="t" r="r" b="b"/>
            <a:pathLst>
              <a:path h="111759">
                <a:moveTo>
                  <a:pt x="0" y="111643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7599190" y="305983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7588579" y="306747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7582179" y="2482452"/>
            <a:ext cx="1151255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3"/>
                </a:lnTo>
                <a:lnTo>
                  <a:pt x="4715" y="36554"/>
                </a:lnTo>
                <a:lnTo>
                  <a:pt x="0" y="59759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5"/>
                </a:lnTo>
                <a:lnTo>
                  <a:pt x="1145927" y="339873"/>
                </a:lnTo>
                <a:lnTo>
                  <a:pt x="1150642" y="316669"/>
                </a:lnTo>
                <a:lnTo>
                  <a:pt x="1150642" y="59759"/>
                </a:lnTo>
                <a:lnTo>
                  <a:pt x="1145927" y="36554"/>
                </a:lnTo>
                <a:lnTo>
                  <a:pt x="1133088" y="17553"/>
                </a:lnTo>
                <a:lnTo>
                  <a:pt x="1114086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F5821F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7582179" y="2482452"/>
            <a:ext cx="1151255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4"/>
                </a:lnTo>
                <a:lnTo>
                  <a:pt x="1133088" y="17553"/>
                </a:lnTo>
                <a:lnTo>
                  <a:pt x="1145927" y="36554"/>
                </a:lnTo>
                <a:lnTo>
                  <a:pt x="1150642" y="59759"/>
                </a:lnTo>
                <a:lnTo>
                  <a:pt x="1150642" y="316669"/>
                </a:lnTo>
                <a:lnTo>
                  <a:pt x="1145927" y="339873"/>
                </a:lnTo>
                <a:lnTo>
                  <a:pt x="1133088" y="358875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5"/>
                </a:lnTo>
                <a:lnTo>
                  <a:pt x="4715" y="339873"/>
                </a:lnTo>
                <a:lnTo>
                  <a:pt x="0" y="316669"/>
                </a:lnTo>
                <a:lnTo>
                  <a:pt x="0" y="59759"/>
                </a:lnTo>
                <a:lnTo>
                  <a:pt x="4715" y="36554"/>
                </a:lnTo>
                <a:lnTo>
                  <a:pt x="17554" y="17553"/>
                </a:lnTo>
                <a:lnTo>
                  <a:pt x="36556" y="4714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7626023" y="483826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Zamówień Publicznych (ZP)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7614993" y="482511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7640653" y="539761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7633686" y="538429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7599190" y="366734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5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Administracji i Logistyki (AL)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7599190" y="3656594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5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7619596" y="427914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1"/>
                </a:lnTo>
                <a:lnTo>
                  <a:pt x="46520" y="473030"/>
                </a:lnTo>
                <a:lnTo>
                  <a:pt x="76050" y="479031"/>
                </a:lnTo>
                <a:lnTo>
                  <a:pt x="1074592" y="479031"/>
                </a:lnTo>
                <a:lnTo>
                  <a:pt x="1104122" y="473030"/>
                </a:lnTo>
                <a:lnTo>
                  <a:pt x="1128303" y="456691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7619596" y="425876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91"/>
                </a:lnTo>
                <a:lnTo>
                  <a:pt x="1104122" y="473030"/>
                </a:lnTo>
                <a:lnTo>
                  <a:pt x="1074592" y="479031"/>
                </a:lnTo>
                <a:lnTo>
                  <a:pt x="76050" y="479031"/>
                </a:lnTo>
                <a:lnTo>
                  <a:pt x="46520" y="473030"/>
                </a:lnTo>
                <a:lnTo>
                  <a:pt x="22339" y="456691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4464183" y="6276523"/>
            <a:ext cx="335915" cy="0"/>
          </a:xfrm>
          <a:custGeom>
            <a:avLst/>
            <a:gdLst/>
            <a:ahLst/>
            <a:cxnLst/>
            <a:rect l="l" t="t" r="r" b="b"/>
            <a:pathLst>
              <a:path w="335914">
                <a:moveTo>
                  <a:pt x="0" y="0"/>
                </a:moveTo>
                <a:lnTo>
                  <a:pt x="33576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2651500" y="6608699"/>
            <a:ext cx="0" cy="160655"/>
          </a:xfrm>
          <a:custGeom>
            <a:avLst/>
            <a:gdLst/>
            <a:ahLst/>
            <a:cxnLst/>
            <a:rect l="l" t="t" r="r" b="b"/>
            <a:pathLst>
              <a:path h="160654">
                <a:moveTo>
                  <a:pt x="0" y="0"/>
                </a:moveTo>
                <a:lnTo>
                  <a:pt x="0" y="160253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3970475" y="6615071"/>
            <a:ext cx="0" cy="154305"/>
          </a:xfrm>
          <a:custGeom>
            <a:avLst/>
            <a:gdLst/>
            <a:ahLst/>
            <a:cxnLst/>
            <a:rect l="l" t="t" r="r" b="b"/>
            <a:pathLst>
              <a:path h="154304">
                <a:moveTo>
                  <a:pt x="0" y="0"/>
                </a:moveTo>
                <a:lnTo>
                  <a:pt x="0" y="153882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object 56"/>
          <p:cNvSpPr/>
          <p:nvPr/>
        </p:nvSpPr>
        <p:spPr>
          <a:xfrm flipV="1">
            <a:off x="2651500" y="6562980"/>
            <a:ext cx="2591086" cy="45719"/>
          </a:xfrm>
          <a:custGeom>
            <a:avLst/>
            <a:gdLst/>
            <a:ahLst/>
            <a:cxnLst/>
            <a:rect l="l" t="t" r="r" b="b"/>
            <a:pathLst>
              <a:path w="3829050">
                <a:moveTo>
                  <a:pt x="0" y="0"/>
                </a:moveTo>
                <a:lnTo>
                  <a:pt x="382871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5242586" y="6608699"/>
            <a:ext cx="0" cy="162560"/>
          </a:xfrm>
          <a:custGeom>
            <a:avLst/>
            <a:gdLst/>
            <a:ahLst/>
            <a:cxnLst/>
            <a:rect l="l" t="t" r="r" b="b"/>
            <a:pathLst>
              <a:path h="162559">
                <a:moveTo>
                  <a:pt x="0" y="0"/>
                </a:moveTo>
                <a:lnTo>
                  <a:pt x="0" y="16251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3370810" y="5335289"/>
            <a:ext cx="1164400" cy="59118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370809" y="5344281"/>
            <a:ext cx="1157947" cy="58219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5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6"/>
                </a:lnTo>
                <a:lnTo>
                  <a:pt x="22337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3380519" y="4242750"/>
            <a:ext cx="1162489" cy="40046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0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20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3377501" y="4233498"/>
            <a:ext cx="1165507" cy="40972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0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20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373188" y="24888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373188" y="24888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3397413" y="4671941"/>
            <a:ext cx="1151255" cy="60039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377501" y="4672453"/>
            <a:ext cx="1151255" cy="59976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90"/>
                </a:lnTo>
                <a:lnTo>
                  <a:pt x="1104122" y="473029"/>
                </a:lnTo>
                <a:lnTo>
                  <a:pt x="1074593" y="479030"/>
                </a:lnTo>
                <a:lnTo>
                  <a:pt x="76050" y="479030"/>
                </a:lnTo>
                <a:lnTo>
                  <a:pt x="46521" y="473029"/>
                </a:lnTo>
                <a:lnTo>
                  <a:pt x="22339" y="456690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1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3373188" y="307884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3373188" y="307884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373188" y="36688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8" y="456687"/>
                </a:lnTo>
                <a:lnTo>
                  <a:pt x="46518" y="473026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6"/>
                </a:lnTo>
                <a:lnTo>
                  <a:pt x="1128302" y="456687"/>
                </a:lnTo>
                <a:lnTo>
                  <a:pt x="1144640" y="432504"/>
                </a:lnTo>
                <a:lnTo>
                  <a:pt x="1150640" y="402973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373188" y="36688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3"/>
                </a:lnTo>
                <a:lnTo>
                  <a:pt x="1144640" y="432504"/>
                </a:lnTo>
                <a:lnTo>
                  <a:pt x="1128302" y="456687"/>
                </a:lnTo>
                <a:lnTo>
                  <a:pt x="1104122" y="473026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6"/>
                </a:lnTo>
                <a:lnTo>
                  <a:pt x="22338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3382402" y="5979787"/>
            <a:ext cx="1151255" cy="53829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3380519" y="5984153"/>
            <a:ext cx="1151255" cy="53342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6185731" y="1966106"/>
            <a:ext cx="0" cy="367030"/>
          </a:xfrm>
          <a:custGeom>
            <a:avLst/>
            <a:gdLst/>
            <a:ahLst/>
            <a:cxnLst/>
            <a:rect l="l" t="t" r="r" b="b"/>
            <a:pathLst>
              <a:path h="367030">
                <a:moveTo>
                  <a:pt x="0" y="0"/>
                </a:moveTo>
                <a:lnTo>
                  <a:pt x="0" y="366927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6185731" y="2395662"/>
            <a:ext cx="0" cy="2165985"/>
          </a:xfrm>
          <a:custGeom>
            <a:avLst/>
            <a:gdLst/>
            <a:ahLst/>
            <a:cxnLst/>
            <a:rect l="l" t="t" r="r" b="b"/>
            <a:pathLst>
              <a:path h="2165985">
                <a:moveTo>
                  <a:pt x="0" y="0"/>
                </a:moveTo>
                <a:lnTo>
                  <a:pt x="0" y="2165962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6039244" y="1904893"/>
            <a:ext cx="0" cy="428625"/>
          </a:xfrm>
          <a:custGeom>
            <a:avLst/>
            <a:gdLst/>
            <a:ahLst/>
            <a:cxnLst/>
            <a:rect l="l" t="t" r="r" b="b"/>
            <a:pathLst>
              <a:path h="428625">
                <a:moveTo>
                  <a:pt x="0" y="0"/>
                </a:moveTo>
                <a:lnTo>
                  <a:pt x="0" y="428141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object 81"/>
          <p:cNvSpPr/>
          <p:nvPr/>
        </p:nvSpPr>
        <p:spPr>
          <a:xfrm flipH="1">
            <a:off x="5993524" y="2395662"/>
            <a:ext cx="45719" cy="2069408"/>
          </a:xfrm>
          <a:custGeom>
            <a:avLst/>
            <a:gdLst/>
            <a:ahLst/>
            <a:cxnLst/>
            <a:rect l="l" t="t" r="r" b="b"/>
            <a:pathLst>
              <a:path h="2069464">
                <a:moveTo>
                  <a:pt x="0" y="0"/>
                </a:moveTo>
                <a:lnTo>
                  <a:pt x="0" y="2069406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3397413" y="668667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19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9"/>
                </a:lnTo>
                <a:lnTo>
                  <a:pt x="46519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3397413" y="668667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19" y="473027"/>
                </a:lnTo>
                <a:lnTo>
                  <a:pt x="22337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9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2135822" y="6686679"/>
            <a:ext cx="1151255" cy="48046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2135822" y="668667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4786235" y="603287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4791469" y="6032874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2"/>
                </a:lnTo>
                <a:lnTo>
                  <a:pt x="1144642" y="432503"/>
                </a:lnTo>
                <a:lnTo>
                  <a:pt x="1128303" y="456686"/>
                </a:lnTo>
                <a:lnTo>
                  <a:pt x="1104122" y="473025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5"/>
                </a:lnTo>
                <a:lnTo>
                  <a:pt x="22339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4655282" y="668771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4655282" y="668771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6824973" y="1422694"/>
            <a:ext cx="0" cy="355600"/>
          </a:xfrm>
          <a:custGeom>
            <a:avLst/>
            <a:gdLst/>
            <a:ahLst/>
            <a:cxnLst/>
            <a:rect l="l" t="t" r="r" b="b"/>
            <a:pathLst>
              <a:path h="355600">
                <a:moveTo>
                  <a:pt x="0" y="0"/>
                </a:moveTo>
                <a:lnTo>
                  <a:pt x="0" y="355194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6185743" y="279174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6185743" y="338170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6185743" y="3971664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6185735" y="456162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4523828" y="2717524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4523828" y="3307484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4523828" y="3897446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4839864" y="1716673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6" y="0"/>
                </a:moveTo>
                <a:lnTo>
                  <a:pt x="59761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5" y="339877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61" y="376430"/>
                </a:lnTo>
                <a:lnTo>
                  <a:pt x="1090886" y="376430"/>
                </a:lnTo>
                <a:lnTo>
                  <a:pt x="1114088" y="371715"/>
                </a:lnTo>
                <a:lnTo>
                  <a:pt x="1133089" y="358877"/>
                </a:lnTo>
                <a:lnTo>
                  <a:pt x="1145927" y="339877"/>
                </a:lnTo>
                <a:lnTo>
                  <a:pt x="1150642" y="316674"/>
                </a:lnTo>
                <a:lnTo>
                  <a:pt x="1150642" y="59759"/>
                </a:lnTo>
                <a:lnTo>
                  <a:pt x="1145927" y="36556"/>
                </a:lnTo>
                <a:lnTo>
                  <a:pt x="1133089" y="17554"/>
                </a:lnTo>
                <a:lnTo>
                  <a:pt x="1114088" y="4715"/>
                </a:lnTo>
                <a:lnTo>
                  <a:pt x="1090886" y="0"/>
                </a:lnTo>
                <a:close/>
              </a:path>
            </a:pathLst>
          </a:custGeom>
          <a:solidFill>
            <a:srgbClr val="ED2E8C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4839864" y="1716673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61" y="0"/>
                </a:moveTo>
                <a:lnTo>
                  <a:pt x="1090886" y="0"/>
                </a:lnTo>
                <a:lnTo>
                  <a:pt x="1114088" y="4715"/>
                </a:lnTo>
                <a:lnTo>
                  <a:pt x="1133089" y="17554"/>
                </a:lnTo>
                <a:lnTo>
                  <a:pt x="1145927" y="36556"/>
                </a:lnTo>
                <a:lnTo>
                  <a:pt x="1150642" y="59759"/>
                </a:lnTo>
                <a:lnTo>
                  <a:pt x="1150642" y="316674"/>
                </a:lnTo>
                <a:lnTo>
                  <a:pt x="1145927" y="339877"/>
                </a:lnTo>
                <a:lnTo>
                  <a:pt x="1133089" y="358877"/>
                </a:lnTo>
                <a:lnTo>
                  <a:pt x="1114088" y="371715"/>
                </a:lnTo>
                <a:lnTo>
                  <a:pt x="1090886" y="376430"/>
                </a:lnTo>
                <a:lnTo>
                  <a:pt x="59761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61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5990507" y="269518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5990507" y="3285150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5990507" y="3875108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5990507" y="446506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5990507" y="19048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4875823" y="1735552"/>
            <a:ext cx="1097280" cy="51424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ts val="1250"/>
              </a:lnSpc>
              <a:spcBef>
                <a:spcPts val="11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0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Izabela </a:t>
            </a:r>
            <a:r>
              <a:rPr sz="8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Domogała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6234473" y="255223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6"/>
                </a:lnTo>
                <a:lnTo>
                  <a:pt x="1150639" y="76052"/>
                </a:lnTo>
                <a:lnTo>
                  <a:pt x="1144638" y="46521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6234473" y="255223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1"/>
                </a:lnTo>
                <a:lnTo>
                  <a:pt x="1150639" y="76052"/>
                </a:lnTo>
                <a:lnTo>
                  <a:pt x="1150639" y="402976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6234473" y="314219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6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6234473" y="314219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6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6234473" y="43221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6234473" y="43221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2"/>
                </a:lnTo>
                <a:lnTo>
                  <a:pt x="1150639" y="76053"/>
                </a:lnTo>
                <a:lnTo>
                  <a:pt x="1150639" y="402977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6234473" y="3732152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4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6234473" y="3732152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6234473" y="1777889"/>
            <a:ext cx="1151255" cy="47190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2"/>
                </a:lnTo>
                <a:lnTo>
                  <a:pt x="4715" y="36553"/>
                </a:lnTo>
                <a:lnTo>
                  <a:pt x="0" y="59756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3"/>
                </a:lnTo>
                <a:lnTo>
                  <a:pt x="59759" y="376429"/>
                </a:lnTo>
                <a:lnTo>
                  <a:pt x="1090883" y="376429"/>
                </a:lnTo>
                <a:lnTo>
                  <a:pt x="1114085" y="371713"/>
                </a:lnTo>
                <a:lnTo>
                  <a:pt x="1133086" y="358875"/>
                </a:lnTo>
                <a:lnTo>
                  <a:pt x="1145924" y="339873"/>
                </a:lnTo>
                <a:lnTo>
                  <a:pt x="1150639" y="316669"/>
                </a:lnTo>
                <a:lnTo>
                  <a:pt x="1150639" y="59756"/>
                </a:lnTo>
                <a:lnTo>
                  <a:pt x="1145924" y="36553"/>
                </a:lnTo>
                <a:lnTo>
                  <a:pt x="1133086" y="17552"/>
                </a:lnTo>
                <a:lnTo>
                  <a:pt x="1114085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86289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6234473" y="1777889"/>
            <a:ext cx="1151255" cy="47190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5" y="4714"/>
                </a:lnTo>
                <a:lnTo>
                  <a:pt x="1133086" y="17552"/>
                </a:lnTo>
                <a:lnTo>
                  <a:pt x="1145924" y="36553"/>
                </a:lnTo>
                <a:lnTo>
                  <a:pt x="1150639" y="59756"/>
                </a:lnTo>
                <a:lnTo>
                  <a:pt x="1150639" y="316669"/>
                </a:lnTo>
                <a:lnTo>
                  <a:pt x="1145924" y="339873"/>
                </a:lnTo>
                <a:lnTo>
                  <a:pt x="1133086" y="358875"/>
                </a:lnTo>
                <a:lnTo>
                  <a:pt x="1114085" y="371713"/>
                </a:lnTo>
                <a:lnTo>
                  <a:pt x="1090883" y="376429"/>
                </a:lnTo>
                <a:lnTo>
                  <a:pt x="59759" y="376429"/>
                </a:lnTo>
                <a:lnTo>
                  <a:pt x="36556" y="371713"/>
                </a:lnTo>
                <a:lnTo>
                  <a:pt x="17554" y="358875"/>
                </a:lnTo>
                <a:lnTo>
                  <a:pt x="4715" y="339873"/>
                </a:lnTo>
                <a:lnTo>
                  <a:pt x="0" y="316669"/>
                </a:lnTo>
                <a:lnTo>
                  <a:pt x="0" y="59756"/>
                </a:lnTo>
                <a:lnTo>
                  <a:pt x="4715" y="36553"/>
                </a:lnTo>
                <a:lnTo>
                  <a:pt x="17554" y="17552"/>
                </a:lnTo>
                <a:lnTo>
                  <a:pt x="36556" y="4714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6234638" y="1758807"/>
            <a:ext cx="1122680" cy="51488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algn="ctr">
              <a:lnSpc>
                <a:spcPts val="1255"/>
              </a:lnSpc>
              <a:spcBef>
                <a:spcPts val="114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II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5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Beata Białowąs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6185743" y="1966106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702543" y="1534341"/>
            <a:ext cx="1151255" cy="546651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5" y="371715"/>
                </a:lnTo>
                <a:lnTo>
                  <a:pt x="1133086" y="358877"/>
                </a:lnTo>
                <a:lnTo>
                  <a:pt x="1145924" y="339875"/>
                </a:lnTo>
                <a:lnTo>
                  <a:pt x="1150639" y="316670"/>
                </a:lnTo>
                <a:lnTo>
                  <a:pt x="1150639" y="59759"/>
                </a:lnTo>
                <a:lnTo>
                  <a:pt x="1145924" y="36556"/>
                </a:lnTo>
                <a:lnTo>
                  <a:pt x="1133086" y="17554"/>
                </a:lnTo>
                <a:lnTo>
                  <a:pt x="1114085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00642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693888" y="1534459"/>
            <a:ext cx="1151255" cy="530480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5" y="4715"/>
                </a:lnTo>
                <a:lnTo>
                  <a:pt x="1133086" y="17554"/>
                </a:lnTo>
                <a:lnTo>
                  <a:pt x="1145924" y="36556"/>
                </a:lnTo>
                <a:lnTo>
                  <a:pt x="1150639" y="59759"/>
                </a:lnTo>
                <a:lnTo>
                  <a:pt x="1150639" y="316670"/>
                </a:lnTo>
                <a:lnTo>
                  <a:pt x="1145924" y="339875"/>
                </a:lnTo>
                <a:lnTo>
                  <a:pt x="1133086" y="358877"/>
                </a:lnTo>
                <a:lnTo>
                  <a:pt x="1114085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736711" y="1552027"/>
            <a:ext cx="1083310" cy="5129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305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305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Wojciech Kałuża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2074802" y="1656078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5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61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5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5"/>
                </a:lnTo>
                <a:lnTo>
                  <a:pt x="1150642" y="316670"/>
                </a:lnTo>
                <a:lnTo>
                  <a:pt x="1150642" y="59761"/>
                </a:lnTo>
                <a:lnTo>
                  <a:pt x="1145927" y="36556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A41F1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2074802" y="1656078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6"/>
                </a:lnTo>
                <a:lnTo>
                  <a:pt x="1150642" y="59761"/>
                </a:lnTo>
                <a:lnTo>
                  <a:pt x="1150642" y="316670"/>
                </a:lnTo>
                <a:lnTo>
                  <a:pt x="1145927" y="339875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5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61"/>
                </a:lnTo>
                <a:lnTo>
                  <a:pt x="4715" y="36556"/>
                </a:lnTo>
                <a:lnTo>
                  <a:pt x="17554" y="17554"/>
                </a:lnTo>
                <a:lnTo>
                  <a:pt x="36555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2090696" y="1662287"/>
            <a:ext cx="110617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II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2150839" y="1958115"/>
            <a:ext cx="981981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Dariusz Starzycki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object 125"/>
          <p:cNvSpPr/>
          <p:nvPr/>
        </p:nvSpPr>
        <p:spPr>
          <a:xfrm>
            <a:off x="4605475" y="2363929"/>
            <a:ext cx="4955540" cy="0"/>
          </a:xfrm>
          <a:custGeom>
            <a:avLst/>
            <a:gdLst/>
            <a:ahLst/>
            <a:cxnLst/>
            <a:rect l="l" t="t" r="r" b="b"/>
            <a:pathLst>
              <a:path w="4955540">
                <a:moveTo>
                  <a:pt x="0" y="0"/>
                </a:moveTo>
                <a:lnTo>
                  <a:pt x="4955339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8162114" y="2363929"/>
            <a:ext cx="0" cy="118745"/>
          </a:xfrm>
          <a:custGeom>
            <a:avLst/>
            <a:gdLst/>
            <a:ahLst/>
            <a:cxnLst/>
            <a:rect l="l" t="t" r="r" b="b"/>
            <a:pathLst>
              <a:path h="118744">
                <a:moveTo>
                  <a:pt x="0" y="0"/>
                </a:moveTo>
                <a:lnTo>
                  <a:pt x="0" y="118522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9560815" y="2363929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034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6413500" y="352851"/>
            <a:ext cx="3675027" cy="398827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Załącznik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nr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Regulaminu Organizacyjnego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– załącznika do uchwały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nr 503/320/VI/2022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Zarządu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Województwa Śląskiego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dnia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29 marca 2022 r. 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8916120" y="2474964"/>
            <a:ext cx="1151255" cy="46013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5"/>
                </a:lnTo>
                <a:lnTo>
                  <a:pt x="0" y="59759"/>
                </a:lnTo>
                <a:lnTo>
                  <a:pt x="0" y="316673"/>
                </a:lnTo>
                <a:lnTo>
                  <a:pt x="4715" y="339876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6"/>
                </a:lnTo>
                <a:lnTo>
                  <a:pt x="1150642" y="316673"/>
                </a:lnTo>
                <a:lnTo>
                  <a:pt x="1150642" y="59759"/>
                </a:lnTo>
                <a:lnTo>
                  <a:pt x="1145927" y="36555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FEBD11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8916120" y="2474965"/>
            <a:ext cx="1151255" cy="46013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5"/>
                </a:lnTo>
                <a:lnTo>
                  <a:pt x="1150642" y="59759"/>
                </a:lnTo>
                <a:lnTo>
                  <a:pt x="1150642" y="316673"/>
                </a:lnTo>
                <a:lnTo>
                  <a:pt x="1145927" y="339876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6"/>
                </a:lnTo>
                <a:lnTo>
                  <a:pt x="0" y="316673"/>
                </a:lnTo>
                <a:lnTo>
                  <a:pt x="0" y="59759"/>
                </a:lnTo>
                <a:lnTo>
                  <a:pt x="4715" y="36555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8916120" y="305179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8916120" y="305179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8916120" y="364175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8916120" y="364175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4839864" y="245567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4839864" y="245567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2121036" y="4163794"/>
            <a:ext cx="1151255" cy="73757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endParaRPr lang="pl-PL" sz="800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Ochrony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Środowiska, Ekologii </a:t>
            </a:r>
            <a:b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Opłat Środowiskowych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OE)</a:t>
            </a:r>
            <a:endParaRPr lang="pl-PL" sz="800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object 138"/>
          <p:cNvSpPr/>
          <p:nvPr/>
        </p:nvSpPr>
        <p:spPr>
          <a:xfrm>
            <a:off x="2121035" y="4163794"/>
            <a:ext cx="1151255" cy="73757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object 139"/>
          <p:cNvSpPr/>
          <p:nvPr/>
        </p:nvSpPr>
        <p:spPr>
          <a:xfrm>
            <a:off x="4828016" y="367180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4828017" y="367134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4839271" y="3129124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1" y="473025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2" name="object 142"/>
          <p:cNvSpPr/>
          <p:nvPr/>
        </p:nvSpPr>
        <p:spPr>
          <a:xfrm>
            <a:off x="4838445" y="311892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1" y="473025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object 144"/>
          <p:cNvSpPr/>
          <p:nvPr/>
        </p:nvSpPr>
        <p:spPr>
          <a:xfrm>
            <a:off x="2100965" y="2559720"/>
            <a:ext cx="1120139" cy="924316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50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2107944" y="2557835"/>
            <a:ext cx="1112782" cy="9172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702543" y="246547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702543" y="246547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2"/>
                </a:lnTo>
                <a:lnTo>
                  <a:pt x="1150639" y="76053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702543" y="3013690"/>
            <a:ext cx="1151255" cy="586141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702543" y="3031657"/>
            <a:ext cx="1151255" cy="561028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object 153"/>
          <p:cNvSpPr/>
          <p:nvPr/>
        </p:nvSpPr>
        <p:spPr>
          <a:xfrm>
            <a:off x="702543" y="4235360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3"/>
                </a:lnTo>
                <a:lnTo>
                  <a:pt x="1150639" y="402972"/>
                </a:lnTo>
                <a:lnTo>
                  <a:pt x="1150639" y="76048"/>
                </a:lnTo>
                <a:lnTo>
                  <a:pt x="1144638" y="46518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702543" y="4235360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8"/>
                </a:lnTo>
                <a:lnTo>
                  <a:pt x="1150639" y="76048"/>
                </a:lnTo>
                <a:lnTo>
                  <a:pt x="1150639" y="402972"/>
                </a:lnTo>
                <a:lnTo>
                  <a:pt x="1144638" y="432503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5" name="object 155"/>
          <p:cNvSpPr/>
          <p:nvPr/>
        </p:nvSpPr>
        <p:spPr>
          <a:xfrm>
            <a:off x="702543" y="364539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object 156"/>
          <p:cNvSpPr/>
          <p:nvPr/>
        </p:nvSpPr>
        <p:spPr>
          <a:xfrm>
            <a:off x="702543" y="364539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5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6"/>
                </a:lnTo>
                <a:lnTo>
                  <a:pt x="22337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8972756" y="2511327"/>
            <a:ext cx="1037683" cy="327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0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Skarbnik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9004301" y="3113259"/>
            <a:ext cx="92411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Finansowy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9086329" y="3699047"/>
            <a:ext cx="92411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Księgowości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(KG)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832302" y="2482452"/>
            <a:ext cx="946598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indent="-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Rozwoju Regionalnego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760360" y="3013690"/>
            <a:ext cx="1018540" cy="591187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algn="ctr">
              <a:lnSpc>
                <a:spcPts val="1110"/>
              </a:lnSpc>
              <a:spcBef>
                <a:spcPts val="210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Europejskiego  Funduszu Rozwoju Regionalnego  (FR)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748536" y="4303494"/>
            <a:ext cx="101854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715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Turystyki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(TS)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702543" y="3637012"/>
            <a:ext cx="1117477" cy="462241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Gospodarki </a:t>
            </a:r>
            <a:endParaRPr lang="pl-PL" sz="700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Współpracy  Międzynarodowej (GP)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2101219" y="2611731"/>
            <a:ext cx="1058819" cy="789319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Geodezji, Gospodarki Nieruchomościami        i Planowania Przestrzennego (GN)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7587650" y="2533247"/>
            <a:ext cx="1118727" cy="346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5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Sekretarz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7652284" y="3071488"/>
            <a:ext cx="976513" cy="44525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Organizacji Urzędu (OR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7736697" y="5418744"/>
            <a:ext cx="999812" cy="622863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Zamiejscowe  </a:t>
            </a:r>
          </a:p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Częstochowie  (CZ)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060"/>
              </a:lnSpc>
              <a:spcBef>
                <a:spcPts val="25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7664527" y="4366054"/>
            <a:ext cx="101346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 Sejmiku  (SW)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3441760" y="5368513"/>
            <a:ext cx="1021911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75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br>
              <a:rPr lang="pl-PL" sz="75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75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Zarządzania Zasobami Ludzkimi (ZL)</a:t>
            </a:r>
            <a:endParaRPr lang="pl-PL" sz="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3610838" y="4286610"/>
            <a:ext cx="671195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Kultury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(KL)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3482564" y="2588605"/>
            <a:ext cx="940304" cy="309059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indent="-635" algn="ctr">
              <a:lnSpc>
                <a:spcPts val="1110"/>
              </a:lnSpc>
              <a:spcBef>
                <a:spcPts val="21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Zarządu  (</a:t>
            </a:r>
            <a:r>
              <a:rPr lang="pl-PL" sz="80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KZ</a:t>
            </a:r>
            <a:r>
              <a:rPr sz="80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3513214" y="4686023"/>
            <a:ext cx="894080" cy="54822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algn="ctr">
              <a:lnSpc>
                <a:spcPts val="1030"/>
              </a:lnSpc>
              <a:spcBef>
                <a:spcPts val="275"/>
              </a:spcBef>
            </a:pP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ds. Zintegrowanego Systemu  Zarządzania (ZSZ)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3381394" y="3089514"/>
            <a:ext cx="1082788" cy="411266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indent="-635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Obsługi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Prawnej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Nadzoru Właścicielskiego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3456494" y="3733450"/>
            <a:ext cx="976952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Audytu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Kontroli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(AU)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3402010" y="5964084"/>
            <a:ext cx="1117745" cy="425758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065" marR="5080" indent="-635" algn="ctr">
              <a:lnSpc>
                <a:spcPts val="969"/>
              </a:lnSpc>
              <a:spcBef>
                <a:spcPts val="320"/>
              </a:spcBef>
            </a:pPr>
            <a:r>
              <a:rPr lang="pl-PL" sz="70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ds. Bezpieczeństwa,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Higieny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Pracy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Spraw Przeciwpożarowych (BH)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3430210" y="6701556"/>
            <a:ext cx="1066165" cy="41998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Ochrony - Pełnomocnik  ds. Ochrony Informacji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Niejawnych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(IN)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2166331" y="6703694"/>
            <a:ext cx="109023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 ds.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Związanych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 Obronnością i Bezpieczeństwem Publicznym (OB) 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4854776" y="6075897"/>
            <a:ext cx="1031980" cy="407099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Regionalne  Województwa Śląskiego  w Brukseli (BR)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4717458" y="6733304"/>
            <a:ext cx="100965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Inspektora 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Ochrony Danych  (IOD)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4866445" y="2456032"/>
            <a:ext cx="1106658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22860" marR="5080" indent="-10795" algn="ctr">
              <a:lnSpc>
                <a:spcPts val="1180"/>
              </a:lnSpc>
              <a:spcBef>
                <a:spcPts val="15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Europejskiego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Funduszu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Społecznego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(FS)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4863967" y="3671955"/>
            <a:ext cx="1054735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Projektów Regionalnych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4896275" y="3189084"/>
            <a:ext cx="996353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Inwestycji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6234638" y="2559720"/>
            <a:ext cx="1151089" cy="45397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 algn="ctr">
              <a:lnSpc>
                <a:spcPts val="1070"/>
              </a:lnSpc>
              <a:spcBef>
                <a:spcPts val="24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Edukacji,  Nauki i Współpracy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Młodzieżą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(EN)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6316886" y="3146502"/>
            <a:ext cx="969644" cy="453329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5080" indent="-635" algn="ctr">
              <a:lnSpc>
                <a:spcPts val="1080"/>
              </a:lnSpc>
              <a:spcBef>
                <a:spcPts val="23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Terenów Wiejskich  (TW)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6360825" y="4322109"/>
            <a:ext cx="1010018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Promocji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Projektów Społecznych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6316886" y="3733291"/>
            <a:ext cx="969644" cy="418704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Cyfryzacji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Informatyki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(CI)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0" name="object 139">
            <a:extLst>
              <a:ext uri="{FF2B5EF4-FFF2-40B4-BE49-F238E27FC236}">
                <a16:creationId xmlns:a16="http://schemas.microsoft.com/office/drawing/2014/main" id="{C113D6C3-7DD1-466D-A3B3-73D58E95A49F}"/>
              </a:ext>
            </a:extLst>
          </p:cNvPr>
          <p:cNvSpPr/>
          <p:nvPr/>
        </p:nvSpPr>
        <p:spPr>
          <a:xfrm>
            <a:off x="4825057" y="424275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75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Nadzoru Podmiotów Leczniczych              i Ochrony Zdrowia (NZ)</a:t>
            </a:r>
            <a:endParaRPr lang="pl-PL" sz="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object 140">
            <a:extLst>
              <a:ext uri="{FF2B5EF4-FFF2-40B4-BE49-F238E27FC236}">
                <a16:creationId xmlns:a16="http://schemas.microsoft.com/office/drawing/2014/main" id="{785DDA02-6BCB-4B4F-9728-FB38B2A3134B}"/>
              </a:ext>
            </a:extLst>
          </p:cNvPr>
          <p:cNvSpPr/>
          <p:nvPr/>
        </p:nvSpPr>
        <p:spPr>
          <a:xfrm>
            <a:off x="4832555" y="424499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object 45"/>
          <p:cNvSpPr/>
          <p:nvPr/>
        </p:nvSpPr>
        <p:spPr>
          <a:xfrm>
            <a:off x="2121798" y="3546901"/>
            <a:ext cx="1151255" cy="48316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object 147"/>
          <p:cNvSpPr/>
          <p:nvPr/>
        </p:nvSpPr>
        <p:spPr>
          <a:xfrm>
            <a:off x="2135188" y="3558274"/>
            <a:ext cx="1126311" cy="471792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Komunikacji Regionalnej (KR)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" name="object 79"/>
          <p:cNvSpPr/>
          <p:nvPr/>
        </p:nvSpPr>
        <p:spPr>
          <a:xfrm flipH="1">
            <a:off x="1979976" y="2782304"/>
            <a:ext cx="45719" cy="1646353"/>
          </a:xfrm>
          <a:custGeom>
            <a:avLst/>
            <a:gdLst/>
            <a:ahLst/>
            <a:cxnLst/>
            <a:rect l="l" t="t" r="r" b="b"/>
            <a:pathLst>
              <a:path h="2165985">
                <a:moveTo>
                  <a:pt x="0" y="0"/>
                </a:moveTo>
                <a:lnTo>
                  <a:pt x="0" y="2165962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" name="object 32"/>
          <p:cNvSpPr/>
          <p:nvPr/>
        </p:nvSpPr>
        <p:spPr>
          <a:xfrm>
            <a:off x="2031416" y="3740727"/>
            <a:ext cx="98896" cy="165439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object 32"/>
          <p:cNvSpPr/>
          <p:nvPr/>
        </p:nvSpPr>
        <p:spPr>
          <a:xfrm>
            <a:off x="2024299" y="4420486"/>
            <a:ext cx="98896" cy="165439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object 157"/>
          <p:cNvSpPr/>
          <p:nvPr/>
        </p:nvSpPr>
        <p:spPr>
          <a:xfrm>
            <a:off x="692915" y="479278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6"/>
                </a:lnTo>
                <a:lnTo>
                  <a:pt x="1150639" y="76052"/>
                </a:lnTo>
                <a:lnTo>
                  <a:pt x="1144638" y="46521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Sportu (SP)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7" name="object 97"/>
          <p:cNvSpPr/>
          <p:nvPr/>
        </p:nvSpPr>
        <p:spPr>
          <a:xfrm>
            <a:off x="4536278" y="5677009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8" name="object 17"/>
          <p:cNvSpPr/>
          <p:nvPr/>
        </p:nvSpPr>
        <p:spPr>
          <a:xfrm flipH="1">
            <a:off x="7514422" y="6272585"/>
            <a:ext cx="78341" cy="273644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0" name="object 44"/>
          <p:cNvSpPr/>
          <p:nvPr/>
        </p:nvSpPr>
        <p:spPr>
          <a:xfrm>
            <a:off x="7626023" y="600922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lang="pl-PL" sz="800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Zamiejscowe                  w Bielsku-Białej (BB)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3" name="object 43"/>
          <p:cNvSpPr/>
          <p:nvPr/>
        </p:nvSpPr>
        <p:spPr>
          <a:xfrm>
            <a:off x="7614993" y="600922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6" name="object 66">
            <a:extLst>
              <a:ext uri="{FF2B5EF4-FFF2-40B4-BE49-F238E27FC236}">
                <a16:creationId xmlns:a16="http://schemas.microsoft.com/office/drawing/2014/main" id="{2A1D484C-497A-4AF3-B52C-85D0D44E5736}"/>
              </a:ext>
            </a:extLst>
          </p:cNvPr>
          <p:cNvSpPr/>
          <p:nvPr/>
        </p:nvSpPr>
        <p:spPr>
          <a:xfrm>
            <a:off x="4804170" y="541167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algn="ctr"/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Transportu i Drogownictwa (TD)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object 67">
            <a:extLst>
              <a:ext uri="{FF2B5EF4-FFF2-40B4-BE49-F238E27FC236}">
                <a16:creationId xmlns:a16="http://schemas.microsoft.com/office/drawing/2014/main" id="{7FACC6A4-F23D-4B1F-908E-4B2A656CA853}"/>
              </a:ext>
            </a:extLst>
          </p:cNvPr>
          <p:cNvSpPr/>
          <p:nvPr/>
        </p:nvSpPr>
        <p:spPr>
          <a:xfrm>
            <a:off x="4799898" y="5403102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8" name="object 95">
            <a:extLst>
              <a:ext uri="{FF2B5EF4-FFF2-40B4-BE49-F238E27FC236}">
                <a16:creationId xmlns:a16="http://schemas.microsoft.com/office/drawing/2014/main" id="{3A87394C-758F-4949-BCF3-E1041E92A645}"/>
              </a:ext>
            </a:extLst>
          </p:cNvPr>
          <p:cNvSpPr/>
          <p:nvPr/>
        </p:nvSpPr>
        <p:spPr>
          <a:xfrm flipV="1">
            <a:off x="4622727" y="3016323"/>
            <a:ext cx="185798" cy="2616184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331</Words>
  <Application>Microsoft Office PowerPoint</Application>
  <PresentationFormat>Niestandardowy</PresentationFormat>
  <Paragraphs>59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Aptifer Sans LT Pro</vt:lpstr>
      <vt:lpstr>Arial</vt:lpstr>
      <vt:lpstr>Calibri</vt:lpstr>
      <vt:lpstr>Office Theme</vt:lpstr>
      <vt:lpstr>Zarząd Województwa Śląskiego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2020-02-24T11:16:50Z</dcterms:created>
  <dcterms:modified xsi:type="dcterms:W3CDTF">2022-03-29T08:53:00Z</dcterms:modified>
</cp:coreProperties>
</file>