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59"/>
            <a:ext cx="54212" cy="3336315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41012" y="1628416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5" y="2670668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14993" y="48251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40653" y="53976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3686" y="53842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 flipV="1">
            <a:off x="2651500" y="6562980"/>
            <a:ext cx="2591086" cy="45719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10" y="5335289"/>
            <a:ext cx="1164400" cy="5911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344281"/>
            <a:ext cx="1157947" cy="5821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80519" y="4242750"/>
            <a:ext cx="1162489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77501" y="4233498"/>
            <a:ext cx="1165507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97413" y="4671941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77501" y="4672453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4" y="2395662"/>
            <a:ext cx="45719" cy="206940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86235" y="60328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91469" y="603287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234474" y="279531"/>
            <a:ext cx="3854054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załącznika do uchwały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1454/356/VI/2022 </a:t>
            </a: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Województwa Śląskiego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dnia 10 sierpnia 2022 r. </a:t>
            </a: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121036" y="4163794"/>
            <a:ext cx="1151255" cy="73757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Ekologii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2121035" y="4163794"/>
            <a:ext cx="1151255" cy="73757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28016" y="367180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28017" y="36713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271" y="312912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8445" y="31189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07944" y="2557835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716913" y="2482452"/>
            <a:ext cx="1129955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i Transformacji Regionu (RT)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62241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  <a:endParaRPr lang="pl-PL" sz="7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7650" y="253324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36697" y="5418744"/>
            <a:ext cx="999812" cy="62286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1760" y="5368513"/>
            <a:ext cx="10219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610838" y="4286610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82564" y="2588605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513214" y="4686023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854776" y="6075897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63967" y="3671955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896275" y="3189084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360825" y="4322109"/>
            <a:ext cx="10100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Społecznych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id="{C113D6C3-7DD1-466D-A3B3-73D58E95A49F}"/>
              </a:ext>
            </a:extLst>
          </p:cNvPr>
          <p:cNvSpPr/>
          <p:nvPr/>
        </p:nvSpPr>
        <p:spPr>
          <a:xfrm>
            <a:off x="4825057" y="42427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id="{785DDA02-6BCB-4B4F-9728-FB38B2A3134B}"/>
              </a:ext>
            </a:extLst>
          </p:cNvPr>
          <p:cNvSpPr/>
          <p:nvPr/>
        </p:nvSpPr>
        <p:spPr>
          <a:xfrm>
            <a:off x="4832555" y="42449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1798" y="3546901"/>
            <a:ext cx="1151255" cy="4831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7"/>
          <p:cNvSpPr/>
          <p:nvPr/>
        </p:nvSpPr>
        <p:spPr>
          <a:xfrm>
            <a:off x="2135188" y="3558274"/>
            <a:ext cx="1126311" cy="4717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(KR)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79976" y="2782304"/>
            <a:ext cx="45719" cy="164635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31416" y="374072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32"/>
          <p:cNvSpPr/>
          <p:nvPr/>
        </p:nvSpPr>
        <p:spPr>
          <a:xfrm>
            <a:off x="2024299" y="4420486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57"/>
          <p:cNvSpPr/>
          <p:nvPr/>
        </p:nvSpPr>
        <p:spPr>
          <a:xfrm>
            <a:off x="692915" y="479278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97"/>
          <p:cNvSpPr/>
          <p:nvPr/>
        </p:nvSpPr>
        <p:spPr>
          <a:xfrm>
            <a:off x="4536278" y="5677009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7514422" y="627258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762602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761499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66">
            <a:extLst>
              <a:ext uri="{FF2B5EF4-FFF2-40B4-BE49-F238E27FC236}">
                <a16:creationId xmlns:a16="http://schemas.microsoft.com/office/drawing/2014/main" id="{2A1D484C-497A-4AF3-B52C-85D0D44E5736}"/>
              </a:ext>
            </a:extLst>
          </p:cNvPr>
          <p:cNvSpPr/>
          <p:nvPr/>
        </p:nvSpPr>
        <p:spPr>
          <a:xfrm>
            <a:off x="4804170" y="54116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Transportu i Drogownictwa (TD)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67">
            <a:extLst>
              <a:ext uri="{FF2B5EF4-FFF2-40B4-BE49-F238E27FC236}">
                <a16:creationId xmlns:a16="http://schemas.microsoft.com/office/drawing/2014/main" id="{7FACC6A4-F23D-4B1F-908E-4B2A656CA853}"/>
              </a:ext>
            </a:extLst>
          </p:cNvPr>
          <p:cNvSpPr/>
          <p:nvPr/>
        </p:nvSpPr>
        <p:spPr>
          <a:xfrm>
            <a:off x="4799898" y="540310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95">
            <a:extLst>
              <a:ext uri="{FF2B5EF4-FFF2-40B4-BE49-F238E27FC236}">
                <a16:creationId xmlns:a16="http://schemas.microsoft.com/office/drawing/2014/main" id="{3A87394C-758F-4949-BCF3-E1041E92A645}"/>
              </a:ext>
            </a:extLst>
          </p:cNvPr>
          <p:cNvSpPr/>
          <p:nvPr/>
        </p:nvSpPr>
        <p:spPr>
          <a:xfrm flipV="1">
            <a:off x="4622727" y="3016323"/>
            <a:ext cx="185798" cy="2616184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332</Words>
  <Application>Microsoft Office PowerPoint</Application>
  <PresentationFormat>Niestandardowy</PresentationFormat>
  <Paragraphs>59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2022-08-17T10:05:44Z</dcterms:modified>
</cp:coreProperties>
</file>