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77865" y="1373332"/>
            <a:ext cx="5539557" cy="49361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5576" y="1722560"/>
            <a:ext cx="50547" cy="2752312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1012" y="1628416"/>
            <a:ext cx="679324" cy="4617933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17423" y="1415713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5" y="2670668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1744" y="1834881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14993" y="48251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40653" y="53976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3686" y="53842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10" y="5335289"/>
            <a:ext cx="1164400" cy="5911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344281"/>
            <a:ext cx="1157947" cy="5821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80519" y="4242750"/>
            <a:ext cx="1162489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77501" y="4233498"/>
            <a:ext cx="1165507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97413" y="4671941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77501" y="4672453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7384685" y="186667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7338966" y="2283539"/>
            <a:ext cx="45719" cy="206940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702695" y="490176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696661" y="48993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733129" y="5485122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716071" y="548811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05207" y="37864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02744" y="37827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96661" y="606239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96662" y="605615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183317" y="1710222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189248" y="1706286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317227" y="264706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331110" y="318929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321190" y="373694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329507" y="4352946"/>
            <a:ext cx="55229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338966" y="18666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216236" y="1706366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Klimosz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4697984" y="4337421"/>
            <a:ext cx="1227198" cy="50498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2123522" y="5849207"/>
            <a:ext cx="1151255" cy="37765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Jedynak</a:t>
            </a: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</a:t>
            </a:r>
            <a:r>
              <a:rPr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Łukasz Czopik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234474" y="279531"/>
            <a:ext cx="3854054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do uchwały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2099/377/VI/2022</a:t>
            </a: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Województwa Śląskiego z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22 listopada 2022 r.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6178250" y="3577659"/>
            <a:ext cx="1135266" cy="4683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(KR)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6160654" y="242034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128445" y="3565916"/>
            <a:ext cx="1151255" cy="7132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Środowiska,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Ekologii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2135822" y="3555574"/>
            <a:ext cx="1151255" cy="73757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6171849" y="2993157"/>
            <a:ext cx="1151255" cy="47073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6173474" y="356900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6179854" y="2432659"/>
            <a:ext cx="1128996" cy="46500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6160654" y="29844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27297" y="2567635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1812" y="3654573"/>
            <a:ext cx="1117336" cy="46024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76309" y="4235360"/>
            <a:ext cx="1177490" cy="50283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23843" y="2482452"/>
            <a:ext cx="112995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Transformacji Regionu (RT)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1" y="3712476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7650" y="253324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36697" y="5418744"/>
            <a:ext cx="999812" cy="62286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1760" y="5368513"/>
            <a:ext cx="10219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610838" y="4286610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82564" y="2588605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513214" y="4686023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746182" y="4908075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746182" y="5482172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723408" y="3790566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802767" y="6112696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6242742" y="2957640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6324837" y="2471078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id="{785DDA02-6BCB-4B4F-9728-FB38B2A3134B}"/>
              </a:ext>
            </a:extLst>
          </p:cNvPr>
          <p:cNvSpPr/>
          <p:nvPr/>
        </p:nvSpPr>
        <p:spPr>
          <a:xfrm>
            <a:off x="688283" y="3647729"/>
            <a:ext cx="1146923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9687" y="4353534"/>
            <a:ext cx="1132228" cy="45651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39371" y="2782303"/>
            <a:ext cx="80699" cy="322619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15542" y="3919068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32"/>
          <p:cNvSpPr/>
          <p:nvPr/>
        </p:nvSpPr>
        <p:spPr>
          <a:xfrm>
            <a:off x="2023823" y="4612651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97"/>
          <p:cNvSpPr/>
          <p:nvPr/>
        </p:nvSpPr>
        <p:spPr>
          <a:xfrm>
            <a:off x="4540540" y="5648831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7517001" y="6268701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762602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761499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66">
            <a:extLst>
              <a:ext uri="{FF2B5EF4-FFF2-40B4-BE49-F238E27FC236}">
                <a16:creationId xmlns:a16="http://schemas.microsoft.com/office/drawing/2014/main" id="{2A1D484C-497A-4AF3-B52C-85D0D44E5736}"/>
              </a:ext>
            </a:extLst>
          </p:cNvPr>
          <p:cNvSpPr/>
          <p:nvPr/>
        </p:nvSpPr>
        <p:spPr>
          <a:xfrm>
            <a:off x="4704370" y="317048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Transportu i Drogownictwa (TD)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67">
            <a:extLst>
              <a:ext uri="{FF2B5EF4-FFF2-40B4-BE49-F238E27FC236}">
                <a16:creationId xmlns:a16="http://schemas.microsoft.com/office/drawing/2014/main" id="{7FACC6A4-F23D-4B1F-908E-4B2A656CA853}"/>
              </a:ext>
            </a:extLst>
          </p:cNvPr>
          <p:cNvSpPr/>
          <p:nvPr/>
        </p:nvSpPr>
        <p:spPr>
          <a:xfrm>
            <a:off x="4702695" y="317921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720120" y="2532361"/>
            <a:ext cx="1177557" cy="5857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144"/>
          <p:cNvSpPr/>
          <p:nvPr/>
        </p:nvSpPr>
        <p:spPr>
          <a:xfrm>
            <a:off x="4719205" y="2514897"/>
            <a:ext cx="1184594" cy="6064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object 88"/>
          <p:cNvSpPr/>
          <p:nvPr/>
        </p:nvSpPr>
        <p:spPr>
          <a:xfrm>
            <a:off x="4713144" y="4345532"/>
            <a:ext cx="1210579" cy="48588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Społecznych (PR)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153"/>
          <p:cNvSpPr/>
          <p:nvPr/>
        </p:nvSpPr>
        <p:spPr>
          <a:xfrm>
            <a:off x="695902" y="4242750"/>
            <a:ext cx="1148631" cy="49544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2133749" y="4361427"/>
            <a:ext cx="1117135" cy="44016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2127260" y="4875913"/>
            <a:ext cx="1134655" cy="452149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 Funduszu Społecznego (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object 147"/>
          <p:cNvSpPr/>
          <p:nvPr/>
        </p:nvSpPr>
        <p:spPr>
          <a:xfrm>
            <a:off x="2138331" y="5420678"/>
            <a:ext cx="1143820" cy="37568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object 147"/>
          <p:cNvSpPr/>
          <p:nvPr/>
        </p:nvSpPr>
        <p:spPr>
          <a:xfrm>
            <a:off x="2130255" y="5861267"/>
            <a:ext cx="1126311" cy="35609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135"/>
          <p:cNvSpPr/>
          <p:nvPr/>
        </p:nvSpPr>
        <p:spPr>
          <a:xfrm>
            <a:off x="6173163" y="416086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b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Młodzieżą (EN)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object 113"/>
          <p:cNvSpPr/>
          <p:nvPr/>
        </p:nvSpPr>
        <p:spPr>
          <a:xfrm>
            <a:off x="2145283" y="5409118"/>
            <a:ext cx="1135800" cy="39972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113"/>
          <p:cNvSpPr/>
          <p:nvPr/>
        </p:nvSpPr>
        <p:spPr>
          <a:xfrm>
            <a:off x="2129482" y="4870378"/>
            <a:ext cx="1142808" cy="45768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6178250" y="41623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32"/>
          <p:cNvSpPr/>
          <p:nvPr/>
        </p:nvSpPr>
        <p:spPr>
          <a:xfrm>
            <a:off x="2021940" y="512415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object 32"/>
          <p:cNvSpPr/>
          <p:nvPr/>
        </p:nvSpPr>
        <p:spPr>
          <a:xfrm>
            <a:off x="2019337" y="562243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object 32"/>
          <p:cNvSpPr/>
          <p:nvPr/>
        </p:nvSpPr>
        <p:spPr>
          <a:xfrm>
            <a:off x="2012132" y="6000331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96"/>
          <p:cNvSpPr/>
          <p:nvPr/>
        </p:nvSpPr>
        <p:spPr>
          <a:xfrm>
            <a:off x="4625024" y="2826237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96"/>
          <p:cNvSpPr/>
          <p:nvPr/>
        </p:nvSpPr>
        <p:spPr>
          <a:xfrm>
            <a:off x="4609531" y="345158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object 96"/>
          <p:cNvSpPr/>
          <p:nvPr/>
        </p:nvSpPr>
        <p:spPr>
          <a:xfrm>
            <a:off x="4614747" y="5125228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96"/>
          <p:cNvSpPr/>
          <p:nvPr/>
        </p:nvSpPr>
        <p:spPr>
          <a:xfrm>
            <a:off x="4614747" y="463379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96"/>
          <p:cNvSpPr/>
          <p:nvPr/>
        </p:nvSpPr>
        <p:spPr>
          <a:xfrm>
            <a:off x="4614747" y="403551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96"/>
          <p:cNvSpPr/>
          <p:nvPr/>
        </p:nvSpPr>
        <p:spPr>
          <a:xfrm>
            <a:off x="4622455" y="5686425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96"/>
          <p:cNvSpPr/>
          <p:nvPr/>
        </p:nvSpPr>
        <p:spPr>
          <a:xfrm>
            <a:off x="4536277" y="624634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96"/>
          <p:cNvSpPr/>
          <p:nvPr/>
        </p:nvSpPr>
        <p:spPr>
          <a:xfrm>
            <a:off x="4605475" y="624634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0" ma:contentTypeDescription="Utwórz nowy dokument." ma:contentTypeScope="" ma:versionID="3fcc90eaccf0c40f099110ef489a6bd4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cc1c661157f2742b2c7d23d6450032c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9E6D25-F900-4307-9ABB-F43BFB1A787F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d47a4560-aee9-43e8-973f-2abd655c26a0"/>
    <ds:schemaRef ds:uri="http://purl.org/dc/terms/"/>
    <ds:schemaRef ds:uri="http://schemas.microsoft.com/office/2006/documentManagement/types"/>
    <ds:schemaRef ds:uri="http://schemas.microsoft.com/office/infopath/2007/PartnerControls"/>
    <ds:schemaRef ds:uri="d4f64a22-a125-4b7a-afce-4a30c86a8f7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75AB9B-6554-4DDB-94B7-00400D2E4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PresentationFormat>Niestandardowy</PresentationFormat>
  <Paragraphs>56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2022-11-22T12:58:20Z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