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77865" y="1373332"/>
            <a:ext cx="5539557" cy="49361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5576" y="1722560"/>
            <a:ext cx="50547" cy="2752312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9324" cy="4617933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17423" y="1415713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1744" y="1834881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384685" y="186667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7338965" y="2283539"/>
            <a:ext cx="45719" cy="1863233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702695" y="490176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696661" y="48993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733129" y="5485122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716071" y="548811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05207" y="37864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02744" y="37827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96661" y="606239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96662" y="60561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183317" y="1710222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189248" y="1706286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326825" y="284850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329505" y="352939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334209" y="4141248"/>
            <a:ext cx="5522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338966" y="18666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216236" y="1706366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4697984" y="4337421"/>
            <a:ext cx="1227198" cy="5049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123522" y="5849207"/>
            <a:ext cx="1151255" cy="3776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</a:t>
            </a:r>
            <a:r>
              <a:rPr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234474" y="279531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do uchwały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nr 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2/388/VI/2023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3 stycznia 2023 r.  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183317" y="3288981"/>
            <a:ext cx="1135266" cy="4683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6169935" y="2545618"/>
            <a:ext cx="1151255" cy="6057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8445" y="3565916"/>
            <a:ext cx="1151255" cy="7132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Środowiska,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Ekologii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35822" y="355557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6173950" y="328724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6183317" y="2559693"/>
            <a:ext cx="1128996" cy="58103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27297" y="2567635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1812" y="3654573"/>
            <a:ext cx="1117336" cy="4602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76309" y="4235360"/>
            <a:ext cx="1177490" cy="50283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3843" y="2482452"/>
            <a:ext cx="112995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1" y="3712476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746182" y="4908075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746182" y="5482172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723408" y="379056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802767" y="6112696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6203433" y="2591377"/>
            <a:ext cx="106989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688283" y="3647729"/>
            <a:ext cx="114692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9687" y="4353534"/>
            <a:ext cx="1132228" cy="4565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39371" y="2782303"/>
            <a:ext cx="80699" cy="322619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15542" y="3919068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3823" y="4612651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40540" y="5648831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7001" y="6268701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704370" y="31704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02695" y="317921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720120" y="2532361"/>
            <a:ext cx="1177557" cy="5857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719205" y="2514897"/>
            <a:ext cx="1184594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88"/>
          <p:cNvSpPr/>
          <p:nvPr/>
        </p:nvSpPr>
        <p:spPr>
          <a:xfrm>
            <a:off x="4713144" y="4345532"/>
            <a:ext cx="1210579" cy="4858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95902" y="4242750"/>
            <a:ext cx="1148631" cy="49544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2133749" y="4361427"/>
            <a:ext cx="1117135" cy="44016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2127260" y="4875913"/>
            <a:ext cx="1134655" cy="452149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 Funduszu Społecznego 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object 147"/>
          <p:cNvSpPr/>
          <p:nvPr/>
        </p:nvSpPr>
        <p:spPr>
          <a:xfrm>
            <a:off x="2138331" y="5420678"/>
            <a:ext cx="1143820" cy="37568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47"/>
          <p:cNvSpPr/>
          <p:nvPr/>
        </p:nvSpPr>
        <p:spPr>
          <a:xfrm>
            <a:off x="2130255" y="5861267"/>
            <a:ext cx="1126311" cy="35609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6187793" y="390705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Młodzieżą (EN)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13"/>
          <p:cNvSpPr/>
          <p:nvPr/>
        </p:nvSpPr>
        <p:spPr>
          <a:xfrm>
            <a:off x="2145283" y="5409118"/>
            <a:ext cx="1135800" cy="3997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2129482" y="4870378"/>
            <a:ext cx="1142808" cy="4576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6181629" y="38978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32"/>
          <p:cNvSpPr/>
          <p:nvPr/>
        </p:nvSpPr>
        <p:spPr>
          <a:xfrm>
            <a:off x="2021940" y="512415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32"/>
          <p:cNvSpPr/>
          <p:nvPr/>
        </p:nvSpPr>
        <p:spPr>
          <a:xfrm>
            <a:off x="2019337" y="562243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32"/>
          <p:cNvSpPr/>
          <p:nvPr/>
        </p:nvSpPr>
        <p:spPr>
          <a:xfrm>
            <a:off x="2012132" y="6000331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96"/>
          <p:cNvSpPr/>
          <p:nvPr/>
        </p:nvSpPr>
        <p:spPr>
          <a:xfrm>
            <a:off x="4625024" y="282623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96"/>
          <p:cNvSpPr/>
          <p:nvPr/>
        </p:nvSpPr>
        <p:spPr>
          <a:xfrm>
            <a:off x="4609531" y="345158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96"/>
          <p:cNvSpPr/>
          <p:nvPr/>
        </p:nvSpPr>
        <p:spPr>
          <a:xfrm>
            <a:off x="4614747" y="5125228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96"/>
          <p:cNvSpPr/>
          <p:nvPr/>
        </p:nvSpPr>
        <p:spPr>
          <a:xfrm>
            <a:off x="4614747" y="463379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96"/>
          <p:cNvSpPr/>
          <p:nvPr/>
        </p:nvSpPr>
        <p:spPr>
          <a:xfrm>
            <a:off x="4614747" y="4035512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96"/>
          <p:cNvSpPr/>
          <p:nvPr/>
        </p:nvSpPr>
        <p:spPr>
          <a:xfrm>
            <a:off x="4622455" y="568642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96"/>
          <p:cNvSpPr/>
          <p:nvPr/>
        </p:nvSpPr>
        <p:spPr>
          <a:xfrm>
            <a:off x="4536277" y="624634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96"/>
          <p:cNvSpPr/>
          <p:nvPr/>
        </p:nvSpPr>
        <p:spPr>
          <a:xfrm>
            <a:off x="4605475" y="624634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d4f64a22-a125-4b7a-afce-4a30c86a8f7c"/>
    <ds:schemaRef ds:uri="d47a4560-aee9-43e8-973f-2abd655c26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322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2023-01-04T06:50:38Z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