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2023-03-20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375" y="1807665"/>
            <a:ext cx="45719" cy="2774736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6575" y="1466316"/>
            <a:ext cx="656258" cy="5552418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70243" y="5339136"/>
            <a:ext cx="102374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44305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46307"/>
            <a:ext cx="1030990" cy="67315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7465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40567" y="3572757"/>
            <a:ext cx="1057287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083904" y="6789373"/>
            <a:ext cx="1006582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066866" y="6794246"/>
            <a:ext cx="1030988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3" y="2300075"/>
            <a:ext cx="45719" cy="2136249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14976" y="4841100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99884" y="4833078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1692" y="553534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8624" y="5539519"/>
            <a:ext cx="1055568" cy="6312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290651" y="4229390"/>
            <a:ext cx="1061041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281411" y="4229144"/>
            <a:ext cx="1077659" cy="5541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94318" y="6231121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85781" y="6231121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759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Jedynak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8700" y="230535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66043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 Regulaminu Organizacyjnego -  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do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uchwały nr 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594/410/VI/2023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z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17 marca 2023 r.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5476834" y="3688289"/>
            <a:ext cx="1094526" cy="46826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Środowiska,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Ekologii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58754" y="3677131"/>
            <a:ext cx="1112384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9644" y="3051172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76731" y="3030863"/>
            <a:ext cx="1041783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9746" y="3032603"/>
            <a:ext cx="1053490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0196" y="3572879"/>
            <a:ext cx="1057979" cy="59937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0824" y="3572777"/>
            <a:ext cx="1068109" cy="5994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46972" y="4255173"/>
            <a:ext cx="1067068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68195" y="5333092"/>
            <a:ext cx="1026173" cy="63543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030931" y="68202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321310" y="4837620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75122" y="555193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z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Obronnością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264736" y="4220284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31767" y="6243031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779708" y="2786761"/>
            <a:ext cx="81248" cy="319536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282654" y="3682767"/>
            <a:ext cx="1083648" cy="4866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282425" y="3682156"/>
            <a:ext cx="108387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51172"/>
            <a:ext cx="1057647" cy="58858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61601" y="4271222"/>
            <a:ext cx="1047294" cy="65588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Leczniczych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 Funduszu Społecznego 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object 147"/>
          <p:cNvSpPr/>
          <p:nvPr/>
        </p:nvSpPr>
        <p:spPr>
          <a:xfrm>
            <a:off x="1911658" y="5777540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68414" y="4207351"/>
            <a:ext cx="111666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Młodzieżą (EN)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5953" y="4200461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63688" y="48848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62117" y="430302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597968" y="458240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08652" y="386974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8710" y="3509908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52485" y="539593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50718" y="59821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>
            <a:off x="4097854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>
            <a:off x="4105813" y="702758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82833" y="334340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91538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91538" y="437829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object 18"/>
          <p:cNvSpPr/>
          <p:nvPr/>
        </p:nvSpPr>
        <p:spPr>
          <a:xfrm>
            <a:off x="4196700" y="49909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91538" y="578273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182833" y="64473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5" y="2311506"/>
            <a:ext cx="45719" cy="211463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915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9E6D25-F900-4307-9ABB-F43BFB1A787F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d4f64a22-a125-4b7a-afce-4a30c86a8f7c"/>
    <ds:schemaRef ds:uri="d47a4560-aee9-43e8-973f-2abd655c26a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328</Words>
  <Application>Microsoft Office PowerPoint</Application>
  <PresentationFormat>Niestandardowy</PresentationFormat>
  <Paragraphs>57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2023-03-20T11:14:25Z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