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4"/>
  </p:sldMasterIdLst>
  <p:notesMasterIdLst>
    <p:notesMasterId r:id="rId6"/>
  </p:notesMasterIdLst>
  <p:sldIdLst>
    <p:sldId id="256" r:id="rId5"/>
  </p:sldIdLst>
  <p:sldSz cx="10693400" cy="7562850"/>
  <p:notesSz cx="9872663" cy="67421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F3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05" autoAdjust="0"/>
  </p:normalViewPr>
  <p:slideViewPr>
    <p:cSldViewPr>
      <p:cViewPr varScale="1">
        <p:scale>
          <a:sx n="98" d="100"/>
          <a:sy n="98" d="100"/>
        </p:scale>
        <p:origin x="1500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313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5592763" y="0"/>
            <a:ext cx="4278312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1B4EE4-8472-48E2-B945-D7E7651A82BF}" type="datetimeFigureOut">
              <a:rPr lang="pl-PL" smtClean="0"/>
              <a:t>2023-05-04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327400" y="842963"/>
            <a:ext cx="3217863" cy="22748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987425" y="3244850"/>
            <a:ext cx="7897813" cy="26543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6403975"/>
            <a:ext cx="4278313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5592763" y="6403975"/>
            <a:ext cx="4278312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B297AB-059D-460A-86ED-F3D1CA12CE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411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B297AB-059D-460A-86ED-F3D1CA12CE57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5777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5/4/2023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5/4/2023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5/4/2023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9428853" y="0"/>
                </a:moveTo>
                <a:lnTo>
                  <a:pt x="179946" y="0"/>
                </a:lnTo>
                <a:lnTo>
                  <a:pt x="132251" y="6456"/>
                </a:lnTo>
                <a:lnTo>
                  <a:pt x="89306" y="24658"/>
                </a:lnTo>
                <a:lnTo>
                  <a:pt x="52858" y="52857"/>
                </a:lnTo>
                <a:lnTo>
                  <a:pt x="24659" y="89304"/>
                </a:lnTo>
                <a:lnTo>
                  <a:pt x="6456" y="132249"/>
                </a:lnTo>
                <a:lnTo>
                  <a:pt x="0" y="179945"/>
                </a:lnTo>
                <a:lnTo>
                  <a:pt x="0" y="1473634"/>
                </a:lnTo>
                <a:lnTo>
                  <a:pt x="6456" y="1521327"/>
                </a:lnTo>
                <a:lnTo>
                  <a:pt x="24659" y="1564272"/>
                </a:lnTo>
                <a:lnTo>
                  <a:pt x="52858" y="1600720"/>
                </a:lnTo>
                <a:lnTo>
                  <a:pt x="89306" y="1628920"/>
                </a:lnTo>
                <a:lnTo>
                  <a:pt x="132251" y="1647124"/>
                </a:lnTo>
                <a:lnTo>
                  <a:pt x="179946" y="1653580"/>
                </a:lnTo>
                <a:lnTo>
                  <a:pt x="9428853" y="1653580"/>
                </a:lnTo>
                <a:lnTo>
                  <a:pt x="9476547" y="1647124"/>
                </a:lnTo>
                <a:lnTo>
                  <a:pt x="9519493" y="1628920"/>
                </a:lnTo>
                <a:lnTo>
                  <a:pt x="9555940" y="1600720"/>
                </a:lnTo>
                <a:lnTo>
                  <a:pt x="9584140" y="1564272"/>
                </a:lnTo>
                <a:lnTo>
                  <a:pt x="9602343" y="1521327"/>
                </a:lnTo>
                <a:lnTo>
                  <a:pt x="9608799" y="1473634"/>
                </a:lnTo>
                <a:lnTo>
                  <a:pt x="9608799" y="179945"/>
                </a:lnTo>
                <a:lnTo>
                  <a:pt x="9602343" y="132249"/>
                </a:lnTo>
                <a:lnTo>
                  <a:pt x="9584140" y="89304"/>
                </a:lnTo>
                <a:lnTo>
                  <a:pt x="9555940" y="52857"/>
                </a:lnTo>
                <a:lnTo>
                  <a:pt x="9519493" y="24658"/>
                </a:lnTo>
                <a:lnTo>
                  <a:pt x="9476547" y="6456"/>
                </a:lnTo>
                <a:lnTo>
                  <a:pt x="9428853" y="0"/>
                </a:lnTo>
                <a:close/>
              </a:path>
            </a:pathLst>
          </a:custGeom>
          <a:solidFill>
            <a:srgbClr val="C2E2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179946" y="0"/>
                </a:moveTo>
                <a:lnTo>
                  <a:pt x="9428853" y="0"/>
                </a:lnTo>
                <a:lnTo>
                  <a:pt x="9476547" y="6456"/>
                </a:lnTo>
                <a:lnTo>
                  <a:pt x="9519493" y="24658"/>
                </a:lnTo>
                <a:lnTo>
                  <a:pt x="9555940" y="52857"/>
                </a:lnTo>
                <a:lnTo>
                  <a:pt x="9584140" y="89304"/>
                </a:lnTo>
                <a:lnTo>
                  <a:pt x="9602343" y="132249"/>
                </a:lnTo>
                <a:lnTo>
                  <a:pt x="9608799" y="179945"/>
                </a:lnTo>
                <a:lnTo>
                  <a:pt x="9608799" y="1473634"/>
                </a:lnTo>
                <a:lnTo>
                  <a:pt x="9602343" y="1521327"/>
                </a:lnTo>
                <a:lnTo>
                  <a:pt x="9584140" y="1564272"/>
                </a:lnTo>
                <a:lnTo>
                  <a:pt x="9555940" y="1600720"/>
                </a:lnTo>
                <a:lnTo>
                  <a:pt x="9519493" y="1628920"/>
                </a:lnTo>
                <a:lnTo>
                  <a:pt x="9476547" y="1647124"/>
                </a:lnTo>
                <a:lnTo>
                  <a:pt x="9428853" y="1653580"/>
                </a:lnTo>
                <a:lnTo>
                  <a:pt x="179946" y="1653580"/>
                </a:lnTo>
                <a:lnTo>
                  <a:pt x="132251" y="1647124"/>
                </a:lnTo>
                <a:lnTo>
                  <a:pt x="89306" y="1628920"/>
                </a:lnTo>
                <a:lnTo>
                  <a:pt x="52858" y="1600720"/>
                </a:lnTo>
                <a:lnTo>
                  <a:pt x="24659" y="1564272"/>
                </a:lnTo>
                <a:lnTo>
                  <a:pt x="6456" y="1521327"/>
                </a:lnTo>
                <a:lnTo>
                  <a:pt x="0" y="1473634"/>
                </a:lnTo>
                <a:lnTo>
                  <a:pt x="0" y="179945"/>
                </a:lnTo>
                <a:lnTo>
                  <a:pt x="6456" y="132249"/>
                </a:lnTo>
                <a:lnTo>
                  <a:pt x="24659" y="89304"/>
                </a:lnTo>
                <a:lnTo>
                  <a:pt x="52858" y="52857"/>
                </a:lnTo>
                <a:lnTo>
                  <a:pt x="89306" y="24658"/>
                </a:lnTo>
                <a:lnTo>
                  <a:pt x="132251" y="6456"/>
                </a:lnTo>
                <a:lnTo>
                  <a:pt x="179946" y="0"/>
                </a:lnTo>
                <a:close/>
              </a:path>
            </a:pathLst>
          </a:custGeom>
          <a:ln w="17999">
            <a:solidFill>
              <a:srgbClr val="71C9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71214" y="601672"/>
            <a:ext cx="2950971" cy="4781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0022" y="601672"/>
            <a:ext cx="7256842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Zarząd Województwa Śląskiego</a:t>
            </a:r>
          </a:p>
        </p:txBody>
      </p:sp>
      <p:sp>
        <p:nvSpPr>
          <p:cNvPr id="3" name="object 3"/>
          <p:cNvSpPr/>
          <p:nvPr/>
        </p:nvSpPr>
        <p:spPr>
          <a:xfrm flipV="1">
            <a:off x="1260252" y="1321783"/>
            <a:ext cx="6095145" cy="81570"/>
          </a:xfrm>
          <a:custGeom>
            <a:avLst/>
            <a:gdLst/>
            <a:ahLst/>
            <a:cxnLst/>
            <a:rect l="l" t="t" r="r" b="b"/>
            <a:pathLst>
              <a:path w="5547359">
                <a:moveTo>
                  <a:pt x="0" y="0"/>
                </a:moveTo>
                <a:lnTo>
                  <a:pt x="5547107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444134" y="1403436"/>
            <a:ext cx="0" cy="297180"/>
          </a:xfrm>
          <a:custGeom>
            <a:avLst/>
            <a:gdLst/>
            <a:ahLst/>
            <a:cxnLst/>
            <a:rect l="l" t="t" r="r" b="b"/>
            <a:pathLst>
              <a:path h="297180">
                <a:moveTo>
                  <a:pt x="0" y="0"/>
                </a:moveTo>
                <a:lnTo>
                  <a:pt x="0" y="296816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97968" y="1807665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05375" y="1807665"/>
            <a:ext cx="45719" cy="2774736"/>
          </a:xfrm>
          <a:custGeom>
            <a:avLst/>
            <a:gdLst/>
            <a:ahLst/>
            <a:cxnLst/>
            <a:rect l="l" t="t" r="r" b="b"/>
            <a:pathLst>
              <a:path h="3342640">
                <a:moveTo>
                  <a:pt x="0" y="0"/>
                </a:moveTo>
                <a:lnTo>
                  <a:pt x="0" y="3342269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 flipH="1">
            <a:off x="10372298" y="2652917"/>
            <a:ext cx="53108" cy="1304362"/>
          </a:xfrm>
          <a:custGeom>
            <a:avLst/>
            <a:gdLst/>
            <a:ahLst/>
            <a:cxnLst/>
            <a:rect l="l" t="t" r="r" b="b"/>
            <a:pathLst>
              <a:path h="1218564">
                <a:moveTo>
                  <a:pt x="0" y="0"/>
                </a:moveTo>
                <a:lnTo>
                  <a:pt x="0" y="1218088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110452" y="3315584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9168362" y="5624005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9159885" y="3265053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9163913" y="5036292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526575" y="1466316"/>
            <a:ext cx="653658" cy="5177610"/>
          </a:xfrm>
          <a:custGeom>
            <a:avLst/>
            <a:gdLst/>
            <a:ahLst/>
            <a:cxnLst/>
            <a:rect l="l" t="t" r="r" b="b"/>
            <a:pathLst>
              <a:path w="673735" h="4989830">
                <a:moveTo>
                  <a:pt x="0" y="0"/>
                </a:moveTo>
                <a:lnTo>
                  <a:pt x="5307" y="741452"/>
                </a:lnTo>
                <a:lnTo>
                  <a:pt x="673214" y="744519"/>
                </a:lnTo>
                <a:lnTo>
                  <a:pt x="673214" y="498929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7345830" y="1399944"/>
            <a:ext cx="0" cy="304165"/>
          </a:xfrm>
          <a:custGeom>
            <a:avLst/>
            <a:gdLst/>
            <a:ahLst/>
            <a:cxnLst/>
            <a:rect l="l" t="t" r="r" b="b"/>
            <a:pathLst>
              <a:path h="304164">
                <a:moveTo>
                  <a:pt x="0" y="303775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bject 22"/>
          <p:cNvSpPr/>
          <p:nvPr/>
        </p:nvSpPr>
        <p:spPr>
          <a:xfrm flipH="1">
            <a:off x="9208490" y="2661211"/>
            <a:ext cx="45719" cy="3605855"/>
          </a:xfrm>
          <a:custGeom>
            <a:avLst/>
            <a:gdLst/>
            <a:ahLst/>
            <a:cxnLst/>
            <a:rect l="l" t="t" r="r" b="b"/>
            <a:pathLst>
              <a:path h="3568700">
                <a:moveTo>
                  <a:pt x="0" y="3568137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9184852" y="2661507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82547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9168362" y="4495746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>
                <a:moveTo>
                  <a:pt x="86852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315178" y="1242975"/>
            <a:ext cx="1440180" cy="515832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1380189" y="0"/>
                </a:moveTo>
                <a:lnTo>
                  <a:pt x="59763" y="0"/>
                </a:lnTo>
                <a:lnTo>
                  <a:pt x="36559" y="4715"/>
                </a:lnTo>
                <a:lnTo>
                  <a:pt x="17556" y="17554"/>
                </a:lnTo>
                <a:lnTo>
                  <a:pt x="4716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6" y="339877"/>
                </a:lnTo>
                <a:lnTo>
                  <a:pt x="17556" y="358877"/>
                </a:lnTo>
                <a:lnTo>
                  <a:pt x="36559" y="371715"/>
                </a:lnTo>
                <a:lnTo>
                  <a:pt x="59763" y="376430"/>
                </a:lnTo>
                <a:lnTo>
                  <a:pt x="1380189" y="376430"/>
                </a:lnTo>
                <a:lnTo>
                  <a:pt x="1403392" y="371715"/>
                </a:lnTo>
                <a:lnTo>
                  <a:pt x="1422393" y="358877"/>
                </a:lnTo>
                <a:lnTo>
                  <a:pt x="1435231" y="339877"/>
                </a:lnTo>
                <a:lnTo>
                  <a:pt x="1439946" y="316674"/>
                </a:lnTo>
                <a:lnTo>
                  <a:pt x="1439946" y="59759"/>
                </a:lnTo>
                <a:lnTo>
                  <a:pt x="1435231" y="36556"/>
                </a:lnTo>
                <a:lnTo>
                  <a:pt x="1422393" y="17554"/>
                </a:lnTo>
                <a:lnTo>
                  <a:pt x="1403392" y="4715"/>
                </a:lnTo>
                <a:lnTo>
                  <a:pt x="1380189" y="0"/>
                </a:lnTo>
                <a:close/>
              </a:path>
            </a:pathLst>
          </a:custGeom>
          <a:solidFill>
            <a:srgbClr val="006FBA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315178" y="1242975"/>
            <a:ext cx="1440180" cy="515832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59763" y="0"/>
                </a:moveTo>
                <a:lnTo>
                  <a:pt x="1380189" y="0"/>
                </a:lnTo>
                <a:lnTo>
                  <a:pt x="1403392" y="4715"/>
                </a:lnTo>
                <a:lnTo>
                  <a:pt x="1422393" y="17554"/>
                </a:lnTo>
                <a:lnTo>
                  <a:pt x="1435231" y="36556"/>
                </a:lnTo>
                <a:lnTo>
                  <a:pt x="1439946" y="59759"/>
                </a:lnTo>
                <a:lnTo>
                  <a:pt x="1439946" y="316674"/>
                </a:lnTo>
                <a:lnTo>
                  <a:pt x="1435231" y="339877"/>
                </a:lnTo>
                <a:lnTo>
                  <a:pt x="1422393" y="358877"/>
                </a:lnTo>
                <a:lnTo>
                  <a:pt x="1403392" y="371715"/>
                </a:lnTo>
                <a:lnTo>
                  <a:pt x="1380189" y="376430"/>
                </a:lnTo>
                <a:lnTo>
                  <a:pt x="59763" y="376430"/>
                </a:lnTo>
                <a:lnTo>
                  <a:pt x="36559" y="371715"/>
                </a:lnTo>
                <a:lnTo>
                  <a:pt x="17556" y="358877"/>
                </a:lnTo>
                <a:lnTo>
                  <a:pt x="4716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6" y="36556"/>
                </a:lnTo>
                <a:lnTo>
                  <a:pt x="17556" y="17554"/>
                </a:lnTo>
                <a:lnTo>
                  <a:pt x="36559" y="4715"/>
                </a:lnTo>
                <a:lnTo>
                  <a:pt x="5976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382402" y="1230835"/>
            <a:ext cx="1334135" cy="5298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42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Marszałek Województwa Śląskiego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420"/>
              </a:lnSpc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Jakub Chełstowski</a:t>
            </a:r>
            <a:endParaRPr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1850718" y="1858598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1853422" y="1850345"/>
            <a:ext cx="45719" cy="982437"/>
          </a:xfrm>
          <a:custGeom>
            <a:avLst/>
            <a:gdLst/>
            <a:ahLst/>
            <a:cxnLst/>
            <a:rect l="l" t="t" r="r" b="b"/>
            <a:pathLst>
              <a:path h="2162810">
                <a:moveTo>
                  <a:pt x="0" y="0"/>
                </a:moveTo>
                <a:lnTo>
                  <a:pt x="0" y="2162355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277862" y="1422698"/>
            <a:ext cx="0" cy="111760"/>
          </a:xfrm>
          <a:custGeom>
            <a:avLst/>
            <a:gdLst/>
            <a:ahLst/>
            <a:cxnLst/>
            <a:rect l="l" t="t" r="r" b="b"/>
            <a:pathLst>
              <a:path h="111759">
                <a:moveTo>
                  <a:pt x="0" y="111643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8105700" y="3054333"/>
            <a:ext cx="1051700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8107572" y="3052012"/>
            <a:ext cx="1056278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8120794" y="2434277"/>
            <a:ext cx="1060799" cy="46004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3"/>
                </a:lnTo>
                <a:lnTo>
                  <a:pt x="4715" y="36554"/>
                </a:lnTo>
                <a:lnTo>
                  <a:pt x="0" y="59759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5"/>
                </a:lnTo>
                <a:lnTo>
                  <a:pt x="1145927" y="339873"/>
                </a:lnTo>
                <a:lnTo>
                  <a:pt x="1150642" y="316669"/>
                </a:lnTo>
                <a:lnTo>
                  <a:pt x="1150642" y="59759"/>
                </a:lnTo>
                <a:lnTo>
                  <a:pt x="1145927" y="36554"/>
                </a:lnTo>
                <a:lnTo>
                  <a:pt x="1133088" y="17553"/>
                </a:lnTo>
                <a:lnTo>
                  <a:pt x="1114086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F5821F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8117535" y="2440846"/>
            <a:ext cx="1067692" cy="46004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4"/>
                </a:lnTo>
                <a:lnTo>
                  <a:pt x="1133088" y="17553"/>
                </a:lnTo>
                <a:lnTo>
                  <a:pt x="1145927" y="36554"/>
                </a:lnTo>
                <a:lnTo>
                  <a:pt x="1150642" y="59759"/>
                </a:lnTo>
                <a:lnTo>
                  <a:pt x="1150642" y="316669"/>
                </a:lnTo>
                <a:lnTo>
                  <a:pt x="1145927" y="339873"/>
                </a:lnTo>
                <a:lnTo>
                  <a:pt x="1133088" y="358875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5"/>
                </a:lnTo>
                <a:lnTo>
                  <a:pt x="4715" y="339873"/>
                </a:lnTo>
                <a:lnTo>
                  <a:pt x="0" y="316669"/>
                </a:lnTo>
                <a:lnTo>
                  <a:pt x="0" y="59759"/>
                </a:lnTo>
                <a:lnTo>
                  <a:pt x="4715" y="36554"/>
                </a:lnTo>
                <a:lnTo>
                  <a:pt x="17554" y="17553"/>
                </a:lnTo>
                <a:lnTo>
                  <a:pt x="36556" y="4714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8093756" y="4823330"/>
            <a:ext cx="1065329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Zamówień Publicznych (ZP)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8090401" y="4825443"/>
            <a:ext cx="1071226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8090401" y="5399313"/>
            <a:ext cx="106199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8090401" y="5410056"/>
            <a:ext cx="1071792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8107572" y="3670186"/>
            <a:ext cx="1052010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5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8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 Administracji                              i Logistyki (AL)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8107572" y="3673801"/>
            <a:ext cx="105116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8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5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8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8100452" y="4241993"/>
            <a:ext cx="1062682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1"/>
                </a:lnTo>
                <a:lnTo>
                  <a:pt x="46520" y="473030"/>
                </a:lnTo>
                <a:lnTo>
                  <a:pt x="76050" y="479031"/>
                </a:lnTo>
                <a:lnTo>
                  <a:pt x="1074592" y="479031"/>
                </a:lnTo>
                <a:lnTo>
                  <a:pt x="1104122" y="473030"/>
                </a:lnTo>
                <a:lnTo>
                  <a:pt x="1128303" y="456691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8101388" y="4245721"/>
            <a:ext cx="1058250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91"/>
                </a:lnTo>
                <a:lnTo>
                  <a:pt x="1104122" y="473030"/>
                </a:lnTo>
                <a:lnTo>
                  <a:pt x="1074592" y="479031"/>
                </a:lnTo>
                <a:lnTo>
                  <a:pt x="76050" y="479031"/>
                </a:lnTo>
                <a:lnTo>
                  <a:pt x="46520" y="473030"/>
                </a:lnTo>
                <a:lnTo>
                  <a:pt x="22339" y="456691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3055383" y="5339136"/>
            <a:ext cx="1038609" cy="621436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3053667" y="5337899"/>
            <a:ext cx="1045523" cy="6336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5"/>
                </a:lnTo>
                <a:lnTo>
                  <a:pt x="1128301" y="456687"/>
                </a:lnTo>
                <a:lnTo>
                  <a:pt x="1104121" y="473026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6"/>
                </a:lnTo>
                <a:lnTo>
                  <a:pt x="22337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3059558" y="4863666"/>
            <a:ext cx="1035204" cy="40046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0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0"/>
                </a:lnTo>
                <a:lnTo>
                  <a:pt x="1144642" y="46520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3052032" y="4862053"/>
            <a:ext cx="1038453" cy="40972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0"/>
                </a:lnTo>
                <a:lnTo>
                  <a:pt x="1150642" y="76050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20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3057163" y="3047481"/>
            <a:ext cx="1056527" cy="46242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3"/>
                </a:lnTo>
                <a:lnTo>
                  <a:pt x="1144640" y="46522"/>
                </a:lnTo>
                <a:lnTo>
                  <a:pt x="1128302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3055383" y="3038400"/>
            <a:ext cx="105739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3071117" y="6056571"/>
            <a:ext cx="1037374" cy="65858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3075216" y="6052893"/>
            <a:ext cx="1030990" cy="666570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90"/>
                </a:lnTo>
                <a:lnTo>
                  <a:pt x="1104122" y="473029"/>
                </a:lnTo>
                <a:lnTo>
                  <a:pt x="1074593" y="479030"/>
                </a:lnTo>
                <a:lnTo>
                  <a:pt x="76050" y="479030"/>
                </a:lnTo>
                <a:lnTo>
                  <a:pt x="46521" y="473029"/>
                </a:lnTo>
                <a:lnTo>
                  <a:pt x="22339" y="456690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1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3046654" y="3580522"/>
            <a:ext cx="1059551" cy="68838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0"/>
                </a:lnTo>
                <a:lnTo>
                  <a:pt x="1144640" y="46519"/>
                </a:lnTo>
                <a:lnTo>
                  <a:pt x="1128302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3052032" y="3572757"/>
            <a:ext cx="1045822" cy="692680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3054549" y="4325061"/>
            <a:ext cx="1040179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8" y="456687"/>
                </a:lnTo>
                <a:lnTo>
                  <a:pt x="46518" y="473026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6"/>
                </a:lnTo>
                <a:lnTo>
                  <a:pt x="1128302" y="456687"/>
                </a:lnTo>
                <a:lnTo>
                  <a:pt x="1144640" y="432504"/>
                </a:lnTo>
                <a:lnTo>
                  <a:pt x="1150640" y="402973"/>
                </a:lnTo>
                <a:lnTo>
                  <a:pt x="1150640" y="76050"/>
                </a:lnTo>
                <a:lnTo>
                  <a:pt x="1144640" y="46519"/>
                </a:lnTo>
                <a:lnTo>
                  <a:pt x="1128302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3044543" y="4319295"/>
            <a:ext cx="1054647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3"/>
                </a:lnTo>
                <a:lnTo>
                  <a:pt x="1144640" y="432504"/>
                </a:lnTo>
                <a:lnTo>
                  <a:pt x="1128302" y="456687"/>
                </a:lnTo>
                <a:lnTo>
                  <a:pt x="1104122" y="473026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6"/>
                </a:lnTo>
                <a:lnTo>
                  <a:pt x="22338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4271229" y="6304796"/>
            <a:ext cx="1061805" cy="53342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8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4271230" y="6308398"/>
            <a:ext cx="1061805" cy="53342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8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8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6636493" y="1879309"/>
            <a:ext cx="0" cy="428625"/>
          </a:xfrm>
          <a:custGeom>
            <a:avLst/>
            <a:gdLst/>
            <a:ahLst/>
            <a:cxnLst/>
            <a:rect l="l" t="t" r="r" b="b"/>
            <a:pathLst>
              <a:path h="428625">
                <a:moveTo>
                  <a:pt x="0" y="0"/>
                </a:moveTo>
                <a:lnTo>
                  <a:pt x="0" y="428141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object 81"/>
          <p:cNvSpPr/>
          <p:nvPr/>
        </p:nvSpPr>
        <p:spPr>
          <a:xfrm flipH="1">
            <a:off x="6590772" y="2300075"/>
            <a:ext cx="45719" cy="2243348"/>
          </a:xfrm>
          <a:custGeom>
            <a:avLst/>
            <a:gdLst/>
            <a:ahLst/>
            <a:cxnLst/>
            <a:rect l="l" t="t" r="r" b="b"/>
            <a:pathLst>
              <a:path h="2069464">
                <a:moveTo>
                  <a:pt x="0" y="0"/>
                </a:moveTo>
                <a:lnTo>
                  <a:pt x="0" y="2069406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4301384" y="4339211"/>
            <a:ext cx="1037092" cy="65771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19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9"/>
                </a:lnTo>
                <a:lnTo>
                  <a:pt x="46519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4294499" y="4337920"/>
            <a:ext cx="1051056" cy="65771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19" y="473027"/>
                </a:lnTo>
                <a:lnTo>
                  <a:pt x="22337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9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4296546" y="5048663"/>
            <a:ext cx="1058562" cy="62436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4289150" y="5054512"/>
            <a:ext cx="1055568" cy="62466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4281220" y="3729091"/>
            <a:ext cx="1061041" cy="54777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4273281" y="3726367"/>
            <a:ext cx="1077659" cy="55416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8"/>
                </a:lnTo>
                <a:lnTo>
                  <a:pt x="1150642" y="76048"/>
                </a:lnTo>
                <a:lnTo>
                  <a:pt x="1150642" y="402972"/>
                </a:lnTo>
                <a:lnTo>
                  <a:pt x="1144642" y="432503"/>
                </a:lnTo>
                <a:lnTo>
                  <a:pt x="1128303" y="456686"/>
                </a:lnTo>
                <a:lnTo>
                  <a:pt x="1104122" y="473025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5"/>
                </a:lnTo>
                <a:lnTo>
                  <a:pt x="22339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4272946" y="5750196"/>
            <a:ext cx="1060090" cy="473576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4268374" y="5747747"/>
            <a:ext cx="1069490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8"/>
                </a:lnTo>
                <a:lnTo>
                  <a:pt x="1150642" y="76048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48"/>
                </a:lnTo>
                <a:lnTo>
                  <a:pt x="6000" y="46518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5405429" y="1641641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6" y="0"/>
                </a:moveTo>
                <a:lnTo>
                  <a:pt x="59761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5" y="339877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61" y="376430"/>
                </a:lnTo>
                <a:lnTo>
                  <a:pt x="1090886" y="376430"/>
                </a:lnTo>
                <a:lnTo>
                  <a:pt x="1114088" y="371715"/>
                </a:lnTo>
                <a:lnTo>
                  <a:pt x="1133089" y="358877"/>
                </a:lnTo>
                <a:lnTo>
                  <a:pt x="1145927" y="339877"/>
                </a:lnTo>
                <a:lnTo>
                  <a:pt x="1150642" y="316674"/>
                </a:lnTo>
                <a:lnTo>
                  <a:pt x="1150642" y="59759"/>
                </a:lnTo>
                <a:lnTo>
                  <a:pt x="1145927" y="36556"/>
                </a:lnTo>
                <a:lnTo>
                  <a:pt x="1133089" y="17554"/>
                </a:lnTo>
                <a:lnTo>
                  <a:pt x="1114088" y="4715"/>
                </a:lnTo>
                <a:lnTo>
                  <a:pt x="1090886" y="0"/>
                </a:lnTo>
                <a:close/>
              </a:path>
            </a:pathLst>
          </a:custGeom>
          <a:solidFill>
            <a:srgbClr val="ED2E8C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6716473" y="1706379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61" y="0"/>
                </a:moveTo>
                <a:lnTo>
                  <a:pt x="1090886" y="0"/>
                </a:lnTo>
                <a:lnTo>
                  <a:pt x="1114088" y="4715"/>
                </a:lnTo>
                <a:lnTo>
                  <a:pt x="1133089" y="17554"/>
                </a:lnTo>
                <a:lnTo>
                  <a:pt x="1145927" y="36556"/>
                </a:lnTo>
                <a:lnTo>
                  <a:pt x="1150642" y="59759"/>
                </a:lnTo>
                <a:lnTo>
                  <a:pt x="1150642" y="316674"/>
                </a:lnTo>
                <a:lnTo>
                  <a:pt x="1145927" y="339877"/>
                </a:lnTo>
                <a:lnTo>
                  <a:pt x="1133089" y="358877"/>
                </a:lnTo>
                <a:lnTo>
                  <a:pt x="1114088" y="371715"/>
                </a:lnTo>
                <a:lnTo>
                  <a:pt x="1090886" y="376430"/>
                </a:lnTo>
                <a:lnTo>
                  <a:pt x="59761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61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6581785" y="3295547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6581242" y="3919492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6589285" y="4529912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6589285" y="187930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5435829" y="1669354"/>
            <a:ext cx="1097280" cy="514243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algn="ctr">
              <a:lnSpc>
                <a:spcPts val="1250"/>
              </a:lnSpc>
              <a:spcBef>
                <a:spcPts val="11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0"/>
              </a:lnSpc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Krzysztof </a:t>
            </a:r>
            <a:r>
              <a:rPr lang="pl-PL" sz="8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Klimosz</a:t>
            </a:r>
            <a:endParaRPr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1901380" y="5768218"/>
            <a:ext cx="1085948" cy="46813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651866" y="1532646"/>
            <a:ext cx="1151255" cy="546651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5" y="371715"/>
                </a:lnTo>
                <a:lnTo>
                  <a:pt x="1133086" y="358877"/>
                </a:lnTo>
                <a:lnTo>
                  <a:pt x="1145924" y="339875"/>
                </a:lnTo>
                <a:lnTo>
                  <a:pt x="1150639" y="316670"/>
                </a:lnTo>
                <a:lnTo>
                  <a:pt x="1150639" y="59759"/>
                </a:lnTo>
                <a:lnTo>
                  <a:pt x="1145924" y="36556"/>
                </a:lnTo>
                <a:lnTo>
                  <a:pt x="1133086" y="17554"/>
                </a:lnTo>
                <a:lnTo>
                  <a:pt x="1114085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00642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652414" y="1538587"/>
            <a:ext cx="1151255" cy="530480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5" y="4715"/>
                </a:lnTo>
                <a:lnTo>
                  <a:pt x="1133086" y="17554"/>
                </a:lnTo>
                <a:lnTo>
                  <a:pt x="1145924" y="36556"/>
                </a:lnTo>
                <a:lnTo>
                  <a:pt x="1150639" y="59759"/>
                </a:lnTo>
                <a:lnTo>
                  <a:pt x="1150639" y="316670"/>
                </a:lnTo>
                <a:lnTo>
                  <a:pt x="1145924" y="339875"/>
                </a:lnTo>
                <a:lnTo>
                  <a:pt x="1133086" y="358877"/>
                </a:lnTo>
                <a:lnTo>
                  <a:pt x="1114085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736711" y="1552027"/>
            <a:ext cx="1083310" cy="51296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305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Województwa 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305"/>
              </a:lnSpc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Anna Jedynak</a:t>
            </a:r>
            <a:endParaRPr sz="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1894588" y="1617714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5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61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5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5"/>
                </a:lnTo>
                <a:lnTo>
                  <a:pt x="1150642" y="316670"/>
                </a:lnTo>
                <a:lnTo>
                  <a:pt x="1150642" y="59761"/>
                </a:lnTo>
                <a:lnTo>
                  <a:pt x="1145927" y="36556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A41F16"/>
          </a:solidFill>
        </p:spPr>
        <p:txBody>
          <a:bodyPr wrap="square" lIns="0" tIns="0" rIns="0" bIns="0" rtlCol="0"/>
          <a:lstStyle/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1896274" y="1611480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6"/>
                </a:lnTo>
                <a:lnTo>
                  <a:pt x="1150642" y="59761"/>
                </a:lnTo>
                <a:lnTo>
                  <a:pt x="1150642" y="316670"/>
                </a:lnTo>
                <a:lnTo>
                  <a:pt x="1145927" y="339875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5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61"/>
                </a:lnTo>
                <a:lnTo>
                  <a:pt x="4715" y="36556"/>
                </a:lnTo>
                <a:lnTo>
                  <a:pt x="17554" y="17554"/>
                </a:lnTo>
                <a:lnTo>
                  <a:pt x="36555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1901534" y="1636551"/>
            <a:ext cx="110024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Województwa 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1979781" y="1912067"/>
            <a:ext cx="981981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Łukasz Czopik</a:t>
            </a:r>
            <a:endParaRPr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object 125"/>
          <p:cNvSpPr/>
          <p:nvPr/>
        </p:nvSpPr>
        <p:spPr>
          <a:xfrm flipV="1">
            <a:off x="4182833" y="2249025"/>
            <a:ext cx="5738737" cy="45719"/>
          </a:xfrm>
          <a:custGeom>
            <a:avLst/>
            <a:gdLst/>
            <a:ahLst/>
            <a:cxnLst/>
            <a:rect l="l" t="t" r="r" b="b"/>
            <a:pathLst>
              <a:path w="4955540">
                <a:moveTo>
                  <a:pt x="0" y="0"/>
                </a:moveTo>
                <a:lnTo>
                  <a:pt x="4955339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8660496" y="2301542"/>
            <a:ext cx="0" cy="118745"/>
          </a:xfrm>
          <a:custGeom>
            <a:avLst/>
            <a:gdLst/>
            <a:ahLst/>
            <a:cxnLst/>
            <a:rect l="l" t="t" r="r" b="b"/>
            <a:pathLst>
              <a:path h="118744">
                <a:moveTo>
                  <a:pt x="0" y="0"/>
                </a:moveTo>
                <a:lnTo>
                  <a:pt x="0" y="118522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9918700" y="2305353"/>
            <a:ext cx="0" cy="111125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1034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6337300" y="182673"/>
            <a:ext cx="3854054" cy="52193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r>
              <a:rPr sz="800" dirty="0" err="1">
                <a:latin typeface="Arial" panose="020B0604020202020204" pitchFamily="34" charset="0"/>
                <a:cs typeface="Arial" panose="020B0604020202020204" pitchFamily="34" charset="0"/>
              </a:rPr>
              <a:t>Zał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ą</a:t>
            </a:r>
            <a:r>
              <a:rPr sz="800" dirty="0" err="1">
                <a:latin typeface="Arial" panose="020B0604020202020204" pitchFamily="34" charset="0"/>
                <a:cs typeface="Arial" panose="020B0604020202020204" pitchFamily="34" charset="0"/>
              </a:rPr>
              <a:t>cznik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nr 2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 do załącznika do uchwały nr 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925/421/VI/2023</a:t>
            </a:r>
          </a:p>
          <a:p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Zarządu Województwa Śląskiego z dnia </a:t>
            </a:r>
            <a:r>
              <a:rPr lang="pl-PL" sz="800" smtClean="0">
                <a:latin typeface="Arial" panose="020B0604020202020204" pitchFamily="34" charset="0"/>
                <a:cs typeface="Arial" panose="020B0604020202020204" pitchFamily="34" charset="0"/>
              </a:rPr>
              <a:t>28 kwietnia 2023 r.</a:t>
            </a:r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9303150" y="2437641"/>
            <a:ext cx="1032624" cy="44813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5"/>
                </a:lnTo>
                <a:lnTo>
                  <a:pt x="0" y="59759"/>
                </a:lnTo>
                <a:lnTo>
                  <a:pt x="0" y="316673"/>
                </a:lnTo>
                <a:lnTo>
                  <a:pt x="4715" y="339876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6"/>
                </a:lnTo>
                <a:lnTo>
                  <a:pt x="1150642" y="316673"/>
                </a:lnTo>
                <a:lnTo>
                  <a:pt x="1150642" y="59759"/>
                </a:lnTo>
                <a:lnTo>
                  <a:pt x="1145927" y="36555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FEBD11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9313800" y="2428738"/>
            <a:ext cx="1021973" cy="46013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5"/>
                </a:lnTo>
                <a:lnTo>
                  <a:pt x="1150642" y="59759"/>
                </a:lnTo>
                <a:lnTo>
                  <a:pt x="1150642" y="316673"/>
                </a:lnTo>
                <a:lnTo>
                  <a:pt x="1145927" y="339876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6"/>
                </a:lnTo>
                <a:lnTo>
                  <a:pt x="0" y="316673"/>
                </a:lnTo>
                <a:lnTo>
                  <a:pt x="0" y="59759"/>
                </a:lnTo>
                <a:lnTo>
                  <a:pt x="4715" y="36555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9300796" y="3061664"/>
            <a:ext cx="1032037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9296919" y="3065163"/>
            <a:ext cx="1042309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object 133"/>
          <p:cNvSpPr/>
          <p:nvPr/>
        </p:nvSpPr>
        <p:spPr>
          <a:xfrm>
            <a:off x="9317732" y="3686372"/>
            <a:ext cx="1018041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9313800" y="3686371"/>
            <a:ext cx="102966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object 135"/>
          <p:cNvSpPr/>
          <p:nvPr/>
        </p:nvSpPr>
        <p:spPr>
          <a:xfrm>
            <a:off x="5452399" y="3673801"/>
            <a:ext cx="1118961" cy="62922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Komunikacji Regionalnej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Drogownictwa (KD)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5467872" y="3048884"/>
            <a:ext cx="1099983" cy="56773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object 137"/>
          <p:cNvSpPr/>
          <p:nvPr/>
        </p:nvSpPr>
        <p:spPr>
          <a:xfrm>
            <a:off x="1906080" y="4007868"/>
            <a:ext cx="1058828" cy="61441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Ochrony Środowiska,                   Ekologii i Opłat Środowiskowych (OE)</a:t>
            </a:r>
          </a:p>
        </p:txBody>
      </p:sp>
      <p:sp>
        <p:nvSpPr>
          <p:cNvPr id="138" name="object 138"/>
          <p:cNvSpPr/>
          <p:nvPr/>
        </p:nvSpPr>
        <p:spPr>
          <a:xfrm>
            <a:off x="1905057" y="4002082"/>
            <a:ext cx="1067674" cy="620203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object 140"/>
          <p:cNvSpPr/>
          <p:nvPr/>
        </p:nvSpPr>
        <p:spPr>
          <a:xfrm>
            <a:off x="5458754" y="3677131"/>
            <a:ext cx="1112384" cy="62589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object 141"/>
          <p:cNvSpPr/>
          <p:nvPr/>
        </p:nvSpPr>
        <p:spPr>
          <a:xfrm>
            <a:off x="5479644" y="3051172"/>
            <a:ext cx="1080407" cy="553864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1" y="473025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7" name="object 147"/>
          <p:cNvSpPr/>
          <p:nvPr/>
        </p:nvSpPr>
        <p:spPr>
          <a:xfrm>
            <a:off x="1902866" y="3034992"/>
            <a:ext cx="1071196" cy="905310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  <a:ln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9" name="object 149"/>
          <p:cNvSpPr/>
          <p:nvPr/>
        </p:nvSpPr>
        <p:spPr>
          <a:xfrm>
            <a:off x="676731" y="3030863"/>
            <a:ext cx="1041783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object 150"/>
          <p:cNvSpPr/>
          <p:nvPr/>
        </p:nvSpPr>
        <p:spPr>
          <a:xfrm>
            <a:off x="669746" y="3032603"/>
            <a:ext cx="1053490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2"/>
                </a:lnTo>
                <a:lnTo>
                  <a:pt x="1150639" y="76053"/>
                </a:lnTo>
                <a:lnTo>
                  <a:pt x="1150639" y="402977"/>
                </a:lnTo>
                <a:lnTo>
                  <a:pt x="1144638" y="432508"/>
                </a:lnTo>
                <a:lnTo>
                  <a:pt x="1128301" y="456689"/>
                </a:lnTo>
                <a:lnTo>
                  <a:pt x="1104121" y="473027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7"/>
                </a:lnTo>
                <a:lnTo>
                  <a:pt x="22337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660196" y="3572879"/>
            <a:ext cx="1057979" cy="599378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2" name="object 152"/>
          <p:cNvSpPr/>
          <p:nvPr/>
        </p:nvSpPr>
        <p:spPr>
          <a:xfrm>
            <a:off x="660824" y="3572777"/>
            <a:ext cx="1068109" cy="599480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7"/>
                </a:lnTo>
                <a:lnTo>
                  <a:pt x="1144638" y="432508"/>
                </a:lnTo>
                <a:lnTo>
                  <a:pt x="1128301" y="456689"/>
                </a:lnTo>
                <a:lnTo>
                  <a:pt x="1104121" y="473027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7"/>
                </a:lnTo>
                <a:lnTo>
                  <a:pt x="22337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object 154"/>
          <p:cNvSpPr/>
          <p:nvPr/>
        </p:nvSpPr>
        <p:spPr>
          <a:xfrm>
            <a:off x="646972" y="4255173"/>
            <a:ext cx="1067068" cy="683483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8"/>
                </a:lnTo>
                <a:lnTo>
                  <a:pt x="1150639" y="76048"/>
                </a:lnTo>
                <a:lnTo>
                  <a:pt x="1150639" y="402972"/>
                </a:lnTo>
                <a:lnTo>
                  <a:pt x="1144638" y="432503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9342666" y="2472146"/>
            <a:ext cx="993107" cy="3462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0"/>
              </a:lnSpc>
              <a:spcBef>
                <a:spcPts val="100"/>
              </a:spcBef>
            </a:pP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Skarbnik</a:t>
            </a: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9337046" y="3137550"/>
            <a:ext cx="924110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Finansowy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9348061" y="3747332"/>
            <a:ext cx="92411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Księgowości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(KG)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688992" y="3018294"/>
            <a:ext cx="1045718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indent="-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Rozwoju     i Transformacji Regionu (RT)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724065" y="3546549"/>
            <a:ext cx="955786" cy="591187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algn="ctr">
              <a:lnSpc>
                <a:spcPts val="1110"/>
              </a:lnSpc>
              <a:spcBef>
                <a:spcPts val="210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Europejskiego  Funduszu Rozwoju Regionalnego (FR)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1921118" y="3080427"/>
            <a:ext cx="1038217" cy="789319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Geodezji, Gospodarki Nieruchomościami        i Planowania Przestrzennego (GN)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8056253" y="2488087"/>
            <a:ext cx="1118727" cy="3462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5"/>
              </a:lnSpc>
              <a:spcBef>
                <a:spcPts val="100"/>
              </a:spcBef>
            </a:pP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Sekretarz</a:t>
            </a: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8119790" y="3049691"/>
            <a:ext cx="976513" cy="44525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 Organizacji Urzędu (OR</a:t>
            </a: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8125213" y="5429637"/>
            <a:ext cx="980806" cy="634789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Zamiejscowe  </a:t>
            </a:r>
          </a:p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Częstochowie  (CZ)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ctr">
              <a:lnSpc>
                <a:spcPts val="1060"/>
              </a:lnSpc>
              <a:spcBef>
                <a:spcPts val="250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8122370" y="4325444"/>
            <a:ext cx="101346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Kancelaria Sejmiku  (SW)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3090140" y="5340274"/>
            <a:ext cx="1024222" cy="620298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b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Zarządzania Zasobami Ludzkimi (ZL)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3250683" y="4916851"/>
            <a:ext cx="671195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Kultury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(KL)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3117168" y="3083292"/>
            <a:ext cx="940304" cy="309059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indent="-635" algn="ctr">
              <a:lnSpc>
                <a:spcPts val="1110"/>
              </a:lnSpc>
              <a:spcBef>
                <a:spcPts val="21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Kancelaria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Zarządu  (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KZ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3100585" y="6085435"/>
            <a:ext cx="965891" cy="54822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algn="ctr">
              <a:lnSpc>
                <a:spcPts val="1030"/>
              </a:lnSpc>
              <a:spcBef>
                <a:spcPts val="275"/>
              </a:spcBef>
            </a:pP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Pełnomocnik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ds. Zintegrowanego Systemu  Zarządzania (ZSZ)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3056662" y="3571050"/>
            <a:ext cx="978504" cy="67646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indent="-635" algn="ctr">
              <a:lnSpc>
                <a:spcPts val="1030"/>
              </a:lnSpc>
              <a:spcBef>
                <a:spcPts val="27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Obsługi Prawnej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Nadzoru Właścicielskiego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3103669" y="4374256"/>
            <a:ext cx="976952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Audytu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Kontroli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(AU)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4247445" y="6320259"/>
            <a:ext cx="1117745" cy="425758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065" marR="5080" indent="-635" algn="ctr">
              <a:lnSpc>
                <a:spcPts val="969"/>
              </a:lnSpc>
              <a:spcBef>
                <a:spcPts val="320"/>
              </a:spcBef>
            </a:pP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ds. Bezpieczeństwa,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Higieny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Pracy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Spraw Przeciwpożarowych (BH)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4282993" y="4341652"/>
            <a:ext cx="1020913" cy="67646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Ochrony -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Pełnomocnik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ds. Ochrony Informacji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Niejawnych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(IN)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4263750" y="5056126"/>
            <a:ext cx="1090235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Pełnomocnik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ds.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Związanych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z Obronnością                          i Bezpieczeństwem Publicznym (OB) 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4278195" y="3730217"/>
            <a:ext cx="1031980" cy="546945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algn="ctr">
              <a:lnSpc>
                <a:spcPts val="1040"/>
              </a:lnSpc>
              <a:spcBef>
                <a:spcPts val="26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Regionalne  Województwa Śląskiego w Brukseli (BR)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4303552" y="5743798"/>
            <a:ext cx="1009650" cy="46641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Inspektora Ochrony Danych  (IOD)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5525087" y="3085893"/>
            <a:ext cx="996353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Inwestycji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Projektów Regionalnych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9" name="object 45"/>
          <p:cNvSpPr/>
          <p:nvPr/>
        </p:nvSpPr>
        <p:spPr>
          <a:xfrm>
            <a:off x="1908366" y="4669143"/>
            <a:ext cx="1060148" cy="45078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" name="object 79"/>
          <p:cNvSpPr/>
          <p:nvPr/>
        </p:nvSpPr>
        <p:spPr>
          <a:xfrm flipH="1">
            <a:off x="1779708" y="2786761"/>
            <a:ext cx="81248" cy="3195363"/>
          </a:xfrm>
          <a:custGeom>
            <a:avLst/>
            <a:gdLst/>
            <a:ahLst/>
            <a:cxnLst/>
            <a:rect l="l" t="t" r="r" b="b"/>
            <a:pathLst>
              <a:path h="2165985">
                <a:moveTo>
                  <a:pt x="0" y="0"/>
                </a:moveTo>
                <a:lnTo>
                  <a:pt x="0" y="2165962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8" name="object 17"/>
          <p:cNvSpPr/>
          <p:nvPr/>
        </p:nvSpPr>
        <p:spPr>
          <a:xfrm flipH="1">
            <a:off x="9184852" y="6258995"/>
            <a:ext cx="78341" cy="273644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0" name="object 44"/>
          <p:cNvSpPr/>
          <p:nvPr/>
        </p:nvSpPr>
        <p:spPr>
          <a:xfrm>
            <a:off x="8100452" y="6027353"/>
            <a:ext cx="1067203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lang="pl-PL" sz="800" dirty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Zamiejscowe                  w Bielsku-Białej (BB)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3" name="object 43"/>
          <p:cNvSpPr/>
          <p:nvPr/>
        </p:nvSpPr>
        <p:spPr>
          <a:xfrm>
            <a:off x="8100452" y="6034054"/>
            <a:ext cx="1076328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object 60"/>
          <p:cNvSpPr/>
          <p:nvPr/>
        </p:nvSpPr>
        <p:spPr>
          <a:xfrm>
            <a:off x="4293840" y="3038400"/>
            <a:ext cx="1057647" cy="60135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100"/>
              </a:lnSpc>
              <a:spcBef>
                <a:spcPts val="219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Gospodarki </a:t>
            </a:r>
          </a:p>
          <a:p>
            <a:pPr marL="12700" marR="5080" algn="ctr">
              <a:lnSpc>
                <a:spcPts val="1100"/>
              </a:lnSpc>
              <a:spcBef>
                <a:spcPts val="219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Współpracy  Międzynarodowej (GP)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9" name="object 144"/>
          <p:cNvSpPr/>
          <p:nvPr/>
        </p:nvSpPr>
        <p:spPr>
          <a:xfrm>
            <a:off x="4291925" y="3040156"/>
            <a:ext cx="1066855" cy="606492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50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0" name="object 153"/>
          <p:cNvSpPr/>
          <p:nvPr/>
        </p:nvSpPr>
        <p:spPr>
          <a:xfrm>
            <a:off x="661601" y="4271222"/>
            <a:ext cx="1047294" cy="655886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2"/>
                </a:lnTo>
                <a:lnTo>
                  <a:pt x="6000" y="432503"/>
                </a:lnTo>
                <a:lnTo>
                  <a:pt x="22337" y="456686"/>
                </a:lnTo>
                <a:lnTo>
                  <a:pt x="46517" y="473025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1" y="456686"/>
                </a:lnTo>
                <a:lnTo>
                  <a:pt x="1144638" y="432503"/>
                </a:lnTo>
                <a:lnTo>
                  <a:pt x="1150639" y="402972"/>
                </a:lnTo>
                <a:lnTo>
                  <a:pt x="1150639" y="76048"/>
                </a:lnTo>
                <a:lnTo>
                  <a:pt x="1144638" y="46518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Nadzoru Podmiotów Leczniczych i Ochrony Zdrowia (NZ)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2" name="object 147"/>
          <p:cNvSpPr/>
          <p:nvPr/>
        </p:nvSpPr>
        <p:spPr>
          <a:xfrm>
            <a:off x="1916731" y="4679886"/>
            <a:ext cx="1042368" cy="431382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algn="ctr"/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Sportu (SP)</a:t>
            </a:r>
          </a:p>
        </p:txBody>
      </p:sp>
      <p:sp>
        <p:nvSpPr>
          <p:cNvPr id="223" name="object 147"/>
          <p:cNvSpPr/>
          <p:nvPr/>
        </p:nvSpPr>
        <p:spPr>
          <a:xfrm>
            <a:off x="1892904" y="5195153"/>
            <a:ext cx="1068325" cy="519090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Europejskiego Funduszu Społecznego (FS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25" name="object 147"/>
          <p:cNvSpPr/>
          <p:nvPr/>
        </p:nvSpPr>
        <p:spPr>
          <a:xfrm>
            <a:off x="1911658" y="5777540"/>
            <a:ext cx="1066295" cy="445708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40"/>
              </a:lnSpc>
              <a:spcBef>
                <a:spcPts val="26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Cyfryzacji </a:t>
            </a:r>
            <a:b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Informatyki (CI)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7" name="object 135"/>
          <p:cNvSpPr/>
          <p:nvPr/>
        </p:nvSpPr>
        <p:spPr>
          <a:xfrm>
            <a:off x="5481892" y="4381281"/>
            <a:ext cx="1102209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70"/>
              </a:lnSpc>
              <a:spcBef>
                <a:spcPts val="24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Edukacji,  Nauki i Współpracy </a:t>
            </a:r>
            <a:b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Młodzieżą (EN)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9" name="object 113"/>
          <p:cNvSpPr/>
          <p:nvPr/>
        </p:nvSpPr>
        <p:spPr>
          <a:xfrm>
            <a:off x="1900422" y="5188279"/>
            <a:ext cx="1071164" cy="52091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0" name="object 113"/>
          <p:cNvSpPr/>
          <p:nvPr/>
        </p:nvSpPr>
        <p:spPr>
          <a:xfrm>
            <a:off x="5478211" y="4382640"/>
            <a:ext cx="110701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9" name="object 5"/>
          <p:cNvSpPr/>
          <p:nvPr/>
        </p:nvSpPr>
        <p:spPr>
          <a:xfrm>
            <a:off x="1863688" y="4884881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0" name="object 5"/>
          <p:cNvSpPr/>
          <p:nvPr/>
        </p:nvSpPr>
        <p:spPr>
          <a:xfrm>
            <a:off x="1862117" y="4303023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2" name="object 5"/>
          <p:cNvSpPr/>
          <p:nvPr/>
        </p:nvSpPr>
        <p:spPr>
          <a:xfrm>
            <a:off x="597968" y="4582401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3" name="object 5"/>
          <p:cNvSpPr/>
          <p:nvPr/>
        </p:nvSpPr>
        <p:spPr>
          <a:xfrm>
            <a:off x="608652" y="3869746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1" name="object 5"/>
          <p:cNvSpPr/>
          <p:nvPr/>
        </p:nvSpPr>
        <p:spPr>
          <a:xfrm>
            <a:off x="608652" y="3248025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2" name="object 5"/>
          <p:cNvSpPr/>
          <p:nvPr/>
        </p:nvSpPr>
        <p:spPr>
          <a:xfrm>
            <a:off x="1858710" y="3509908"/>
            <a:ext cx="45719" cy="135688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8" name="object 5"/>
          <p:cNvSpPr/>
          <p:nvPr/>
        </p:nvSpPr>
        <p:spPr>
          <a:xfrm>
            <a:off x="1852485" y="5395936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9" name="object 5"/>
          <p:cNvSpPr/>
          <p:nvPr/>
        </p:nvSpPr>
        <p:spPr>
          <a:xfrm>
            <a:off x="1850718" y="5982124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1" name="object 18"/>
          <p:cNvSpPr/>
          <p:nvPr/>
        </p:nvSpPr>
        <p:spPr>
          <a:xfrm>
            <a:off x="10348580" y="3951675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6" name="object 18"/>
          <p:cNvSpPr/>
          <p:nvPr/>
        </p:nvSpPr>
        <p:spPr>
          <a:xfrm>
            <a:off x="4105813" y="3912520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4" name="object 16"/>
          <p:cNvSpPr/>
          <p:nvPr/>
        </p:nvSpPr>
        <p:spPr>
          <a:xfrm>
            <a:off x="9159885" y="391572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" name="object 16"/>
          <p:cNvSpPr/>
          <p:nvPr/>
        </p:nvSpPr>
        <p:spPr>
          <a:xfrm>
            <a:off x="10337196" y="3315584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6" name="object 16"/>
          <p:cNvSpPr/>
          <p:nvPr/>
        </p:nvSpPr>
        <p:spPr>
          <a:xfrm>
            <a:off x="10337196" y="2661957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7" name="object 99"/>
          <p:cNvSpPr/>
          <p:nvPr/>
        </p:nvSpPr>
        <p:spPr>
          <a:xfrm>
            <a:off x="5413159" y="1640874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61" y="0"/>
                </a:moveTo>
                <a:lnTo>
                  <a:pt x="1090886" y="0"/>
                </a:lnTo>
                <a:lnTo>
                  <a:pt x="1114088" y="4715"/>
                </a:lnTo>
                <a:lnTo>
                  <a:pt x="1133089" y="17554"/>
                </a:lnTo>
                <a:lnTo>
                  <a:pt x="1145927" y="36556"/>
                </a:lnTo>
                <a:lnTo>
                  <a:pt x="1150642" y="59759"/>
                </a:lnTo>
                <a:lnTo>
                  <a:pt x="1150642" y="316674"/>
                </a:lnTo>
                <a:lnTo>
                  <a:pt x="1145927" y="339877"/>
                </a:lnTo>
                <a:lnTo>
                  <a:pt x="1133089" y="358877"/>
                </a:lnTo>
                <a:lnTo>
                  <a:pt x="1114088" y="371715"/>
                </a:lnTo>
                <a:lnTo>
                  <a:pt x="1090886" y="376430"/>
                </a:lnTo>
                <a:lnTo>
                  <a:pt x="59761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61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object 18"/>
          <p:cNvSpPr/>
          <p:nvPr/>
        </p:nvSpPr>
        <p:spPr>
          <a:xfrm>
            <a:off x="4105813" y="458240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7" name="object 18"/>
          <p:cNvSpPr/>
          <p:nvPr/>
        </p:nvSpPr>
        <p:spPr>
          <a:xfrm>
            <a:off x="4097854" y="5036292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" name="object 18"/>
          <p:cNvSpPr/>
          <p:nvPr/>
        </p:nvSpPr>
        <p:spPr>
          <a:xfrm>
            <a:off x="4105813" y="6382885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object 18"/>
          <p:cNvSpPr/>
          <p:nvPr/>
        </p:nvSpPr>
        <p:spPr>
          <a:xfrm>
            <a:off x="4097854" y="562765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1" name="object 18"/>
          <p:cNvSpPr/>
          <p:nvPr/>
        </p:nvSpPr>
        <p:spPr>
          <a:xfrm flipH="1">
            <a:off x="4191537" y="6633662"/>
            <a:ext cx="86335" cy="393927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8" name="object 18"/>
          <p:cNvSpPr/>
          <p:nvPr/>
        </p:nvSpPr>
        <p:spPr>
          <a:xfrm>
            <a:off x="4182833" y="3343401"/>
            <a:ext cx="108180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9" name="object 18"/>
          <p:cNvSpPr/>
          <p:nvPr/>
        </p:nvSpPr>
        <p:spPr>
          <a:xfrm>
            <a:off x="4191538" y="3951675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0" name="object 18"/>
          <p:cNvSpPr/>
          <p:nvPr/>
        </p:nvSpPr>
        <p:spPr>
          <a:xfrm>
            <a:off x="4189397" y="4628608"/>
            <a:ext cx="116097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4" name="object 18"/>
          <p:cNvSpPr/>
          <p:nvPr/>
        </p:nvSpPr>
        <p:spPr>
          <a:xfrm>
            <a:off x="4187312" y="5346945"/>
            <a:ext cx="107006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" name="object 18"/>
          <p:cNvSpPr/>
          <p:nvPr/>
        </p:nvSpPr>
        <p:spPr>
          <a:xfrm>
            <a:off x="4178025" y="5990652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7" name="object 21"/>
          <p:cNvSpPr/>
          <p:nvPr/>
        </p:nvSpPr>
        <p:spPr>
          <a:xfrm flipH="1">
            <a:off x="5962550" y="1399944"/>
            <a:ext cx="45719" cy="241698"/>
          </a:xfrm>
          <a:custGeom>
            <a:avLst/>
            <a:gdLst/>
            <a:ahLst/>
            <a:cxnLst/>
            <a:rect l="l" t="t" r="r" b="b"/>
            <a:pathLst>
              <a:path h="304164">
                <a:moveTo>
                  <a:pt x="0" y="303775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8" name="object 81"/>
          <p:cNvSpPr/>
          <p:nvPr/>
        </p:nvSpPr>
        <p:spPr>
          <a:xfrm flipH="1">
            <a:off x="7890225" y="2311506"/>
            <a:ext cx="45719" cy="2114634"/>
          </a:xfrm>
          <a:custGeom>
            <a:avLst/>
            <a:gdLst/>
            <a:ahLst/>
            <a:cxnLst/>
            <a:rect l="l" t="t" r="r" b="b"/>
            <a:pathLst>
              <a:path h="2069464">
                <a:moveTo>
                  <a:pt x="0" y="0"/>
                </a:moveTo>
                <a:lnTo>
                  <a:pt x="0" y="2069406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9" name="object 80"/>
          <p:cNvSpPr/>
          <p:nvPr/>
        </p:nvSpPr>
        <p:spPr>
          <a:xfrm flipH="1">
            <a:off x="7890226" y="1879309"/>
            <a:ext cx="45719" cy="414019"/>
          </a:xfrm>
          <a:custGeom>
            <a:avLst/>
            <a:gdLst/>
            <a:ahLst/>
            <a:cxnLst/>
            <a:rect l="l" t="t" r="r" b="b"/>
            <a:pathLst>
              <a:path h="428625">
                <a:moveTo>
                  <a:pt x="0" y="0"/>
                </a:moveTo>
                <a:lnTo>
                  <a:pt x="0" y="428141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0" name="object 104"/>
          <p:cNvSpPr/>
          <p:nvPr/>
        </p:nvSpPr>
        <p:spPr>
          <a:xfrm>
            <a:off x="7887050" y="1886056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4" name="object 110"/>
          <p:cNvSpPr/>
          <p:nvPr/>
        </p:nvSpPr>
        <p:spPr>
          <a:xfrm>
            <a:off x="6822438" y="3018295"/>
            <a:ext cx="1055523" cy="483504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Promocji      i Projektów Społecznych (PR)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5" name="object 114"/>
          <p:cNvSpPr/>
          <p:nvPr/>
        </p:nvSpPr>
        <p:spPr>
          <a:xfrm>
            <a:off x="6716303" y="1711690"/>
            <a:ext cx="1151325" cy="520573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2"/>
                </a:lnTo>
                <a:lnTo>
                  <a:pt x="4715" y="36553"/>
                </a:lnTo>
                <a:lnTo>
                  <a:pt x="0" y="59756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3"/>
                </a:lnTo>
                <a:lnTo>
                  <a:pt x="59759" y="376429"/>
                </a:lnTo>
                <a:lnTo>
                  <a:pt x="1090883" y="376429"/>
                </a:lnTo>
                <a:lnTo>
                  <a:pt x="1114085" y="371713"/>
                </a:lnTo>
                <a:lnTo>
                  <a:pt x="1133086" y="358875"/>
                </a:lnTo>
                <a:lnTo>
                  <a:pt x="1145924" y="339873"/>
                </a:lnTo>
                <a:lnTo>
                  <a:pt x="1150639" y="316669"/>
                </a:lnTo>
                <a:lnTo>
                  <a:pt x="1150639" y="59756"/>
                </a:lnTo>
                <a:lnTo>
                  <a:pt x="1145924" y="36553"/>
                </a:lnTo>
                <a:lnTo>
                  <a:pt x="1133086" y="17552"/>
                </a:lnTo>
                <a:lnTo>
                  <a:pt x="1114085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862890"/>
          </a:solidFill>
        </p:spPr>
        <p:txBody>
          <a:bodyPr wrap="square" lIns="0" tIns="0" rIns="0" bIns="0" rtlCol="0"/>
          <a:lstStyle/>
          <a:p>
            <a:pPr algn="ctr">
              <a:lnSpc>
                <a:spcPts val="1255"/>
              </a:lnSpc>
              <a:spcBef>
                <a:spcPts val="114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</a:t>
            </a:r>
          </a:p>
          <a:p>
            <a:pPr algn="ctr">
              <a:lnSpc>
                <a:spcPts val="1255"/>
              </a:lnSpc>
              <a:spcBef>
                <a:spcPts val="114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Grzegorz Boski</a:t>
            </a:r>
          </a:p>
          <a:p>
            <a:pPr algn="ctr">
              <a:lnSpc>
                <a:spcPts val="1255"/>
              </a:lnSpc>
              <a:spcBef>
                <a:spcPts val="114"/>
              </a:spcBef>
            </a:pP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7" name="object 67"/>
          <p:cNvSpPr/>
          <p:nvPr/>
        </p:nvSpPr>
        <p:spPr>
          <a:xfrm>
            <a:off x="6818695" y="3020000"/>
            <a:ext cx="105739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3" name="object 100"/>
          <p:cNvSpPr/>
          <p:nvPr/>
        </p:nvSpPr>
        <p:spPr>
          <a:xfrm>
            <a:off x="7882540" y="3237821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4" name="object 100"/>
          <p:cNvSpPr/>
          <p:nvPr/>
        </p:nvSpPr>
        <p:spPr>
          <a:xfrm>
            <a:off x="7884792" y="3797216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5" name="object 110"/>
          <p:cNvSpPr/>
          <p:nvPr/>
        </p:nvSpPr>
        <p:spPr>
          <a:xfrm>
            <a:off x="6821330" y="3578419"/>
            <a:ext cx="1055523" cy="45550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R="5715" indent="11113" algn="ctr">
              <a:lnSpc>
                <a:spcPct val="15000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Turystyki (TS)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" name="object 110"/>
          <p:cNvSpPr/>
          <p:nvPr/>
        </p:nvSpPr>
        <p:spPr>
          <a:xfrm>
            <a:off x="6831801" y="4137736"/>
            <a:ext cx="1055523" cy="47520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L="12700" marR="5080" indent="-635" algn="ctr">
              <a:lnSpc>
                <a:spcPct val="150000"/>
              </a:lnSpc>
              <a:spcBef>
                <a:spcPts val="23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Terenów Wiejskich (TW)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8" name="object 67"/>
          <p:cNvSpPr/>
          <p:nvPr/>
        </p:nvSpPr>
        <p:spPr>
          <a:xfrm>
            <a:off x="6815538" y="3567007"/>
            <a:ext cx="1057395" cy="46447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0" name="object 67"/>
          <p:cNvSpPr/>
          <p:nvPr/>
        </p:nvSpPr>
        <p:spPr>
          <a:xfrm>
            <a:off x="6832291" y="4146063"/>
            <a:ext cx="1057395" cy="47043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object 102"/>
          <p:cNvSpPr/>
          <p:nvPr/>
        </p:nvSpPr>
        <p:spPr>
          <a:xfrm>
            <a:off x="7899157" y="4426140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FA1F3B16C8C704DA37A63ACA9CA61DD" ma:contentTypeVersion="10" ma:contentTypeDescription="Utwórz nowy dokument." ma:contentTypeScope="" ma:versionID="3fcc90eaccf0c40f099110ef489a6bd4">
  <xsd:schema xmlns:xsd="http://www.w3.org/2001/XMLSchema" xmlns:xs="http://www.w3.org/2001/XMLSchema" xmlns:p="http://schemas.microsoft.com/office/2006/metadata/properties" xmlns:ns3="d4f64a22-a125-4b7a-afce-4a30c86a8f7c" xmlns:ns4="d47a4560-aee9-43e8-973f-2abd655c26a0" targetNamespace="http://schemas.microsoft.com/office/2006/metadata/properties" ma:root="true" ma:fieldsID="cc1c661157f2742b2c7d23d6450032cc" ns3:_="" ns4:_="">
    <xsd:import namespace="d4f64a22-a125-4b7a-afce-4a30c86a8f7c"/>
    <xsd:import namespace="d47a4560-aee9-43e8-973f-2abd655c26a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f64a22-a125-4b7a-afce-4a30c86a8f7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7a4560-aee9-43e8-973f-2abd655c26a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krót wskazówki dotyczącej udostępniania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26915F5-E23D-4463-8786-86C5341D255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675AB9B-6554-4DDB-94B7-00400D2E48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f64a22-a125-4b7a-afce-4a30c86a8f7c"/>
    <ds:schemaRef ds:uri="d47a4560-aee9-43e8-973f-2abd655c26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59E6D25-F900-4307-9ABB-F43BFB1A787F}">
  <ds:schemaRefs>
    <ds:schemaRef ds:uri="http://schemas.microsoft.com/office/2006/documentManagement/types"/>
    <ds:schemaRef ds:uri="http://purl.org/dc/terms/"/>
    <ds:schemaRef ds:uri="http://purl.org/dc/dcmitype/"/>
    <ds:schemaRef ds:uri="http://www.w3.org/XML/1998/namespace"/>
    <ds:schemaRef ds:uri="d4f64a22-a125-4b7a-afce-4a30c86a8f7c"/>
    <ds:schemaRef ds:uri="d47a4560-aee9-43e8-973f-2abd655c26a0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321</Words>
  <Application>Microsoft Office PowerPoint</Application>
  <PresentationFormat>Niestandardowy</PresentationFormat>
  <Paragraphs>55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Aptifer Sans LT Pro</vt:lpstr>
      <vt:lpstr>Arial</vt:lpstr>
      <vt:lpstr>Calibri</vt:lpstr>
      <vt:lpstr>Office Theme</vt:lpstr>
      <vt:lpstr>Zarząd Województwa Śląskiego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2020-02-24T11:16:50Z</dcterms:created>
  <dcterms:modified xsi:type="dcterms:W3CDTF">2023-05-04T08:25:47Z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0x0101002FA1F3B16C8C704DA37A63ACA9CA61DD</vt:lpwstr>
  </property>
</Properties>
</file>