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5" autoAdjust="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2023-08-28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2963"/>
            <a:ext cx="32178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5" y="3244850"/>
            <a:ext cx="7897813" cy="2654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5375" y="1807665"/>
            <a:ext cx="45719" cy="2774736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8" y="2652917"/>
            <a:ext cx="53108" cy="1304362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10452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68362" y="562400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913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6575" y="1466316"/>
            <a:ext cx="653658" cy="517761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9208490" y="2661211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68362" y="449574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93756" y="4823330"/>
            <a:ext cx="106532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0401" y="4825443"/>
            <a:ext cx="1071226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090401" y="5399313"/>
            <a:ext cx="10619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090401" y="5410056"/>
            <a:ext cx="107179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7572" y="3670186"/>
            <a:ext cx="105201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07572" y="3673801"/>
            <a:ext cx="10511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00452" y="4241993"/>
            <a:ext cx="106268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1388" y="4245721"/>
            <a:ext cx="105825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55383" y="5339136"/>
            <a:ext cx="103860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3667" y="5337899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059558" y="4863666"/>
            <a:ext cx="1035204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052032" y="4862053"/>
            <a:ext cx="1038453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71117" y="6056571"/>
            <a:ext cx="1037374" cy="6585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75216" y="6052893"/>
            <a:ext cx="1030990" cy="6665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4" y="3580522"/>
            <a:ext cx="1059551" cy="6883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52032" y="3572757"/>
            <a:ext cx="1045822" cy="6926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54549" y="4325061"/>
            <a:ext cx="104017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44543" y="4319295"/>
            <a:ext cx="105464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271229" y="6304796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271230" y="6308398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6590772" y="2300075"/>
            <a:ext cx="45719" cy="224334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01384" y="4339211"/>
            <a:ext cx="1037092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294499" y="4337920"/>
            <a:ext cx="1051056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96546" y="5048663"/>
            <a:ext cx="1058562" cy="6243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89150" y="5054512"/>
            <a:ext cx="1055568" cy="6246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281220" y="3729091"/>
            <a:ext cx="1061041" cy="5477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273281" y="3726367"/>
            <a:ext cx="1077659" cy="5541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272946" y="5750196"/>
            <a:ext cx="1060090" cy="47357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268374" y="5747747"/>
            <a:ext cx="106949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1242" y="391949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589285" y="452991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Krzysztof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Klimosz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901380" y="5768218"/>
            <a:ext cx="1085948" cy="4681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Jedynak</a:t>
            </a: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Łukasz Czopik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8700" y="230535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37300" y="182673"/>
            <a:ext cx="3854054" cy="5219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załącznika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 uchwały </a:t>
            </a:r>
            <a:r>
              <a:rPr lang="pl-PL" sz="80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1798/443/VI/2023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z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dnia 23 sierpnia 2023 r.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17732" y="3686372"/>
            <a:ext cx="101804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3800" y="3686371"/>
            <a:ext cx="10296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5452399" y="3673801"/>
            <a:ext cx="1118961" cy="6292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Regionalnej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Drogownictwa (KD)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67872" y="3048884"/>
            <a:ext cx="1099983" cy="56773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06080" y="4007868"/>
            <a:ext cx="1058828" cy="61441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                  Ekologii i Opłat Środowiskowych (OE)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05057" y="4002082"/>
            <a:ext cx="1067674" cy="62020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5458754" y="3677131"/>
            <a:ext cx="1112384" cy="62589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79644" y="3051172"/>
            <a:ext cx="1080407" cy="55386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90531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76731" y="3030863"/>
            <a:ext cx="1041783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669746" y="3032603"/>
            <a:ext cx="1053490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60196" y="3572879"/>
            <a:ext cx="1057979" cy="59937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60824" y="3572777"/>
            <a:ext cx="1068109" cy="59948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46972" y="4255173"/>
            <a:ext cx="1067068" cy="6834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48061" y="3747332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88992" y="3018294"/>
            <a:ext cx="10457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    i Transformacji Regionu (RT)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24065" y="3546549"/>
            <a:ext cx="955786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(FR)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79983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Geodezji </a:t>
            </a: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Gospodarki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Nieruchomościami      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(GN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125213" y="5429637"/>
            <a:ext cx="980806" cy="6347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22370" y="432544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90140" y="5340274"/>
            <a:ext cx="1024222" cy="620298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100585" y="6085435"/>
            <a:ext cx="965891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Prawnej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103669" y="4374256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47445" y="6320259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282993" y="4341652"/>
            <a:ext cx="1020913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Ochrony Informacji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z Obronnością                          i Bezpieczeństwem Publicznym (OB)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278195" y="3730217"/>
            <a:ext cx="1031980" cy="5469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303552" y="5743798"/>
            <a:ext cx="1009650" cy="4664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Inwestycji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08366" y="4669143"/>
            <a:ext cx="1060148" cy="4507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779708" y="2786761"/>
            <a:ext cx="81248" cy="319536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84852" y="625899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0452" y="6027353"/>
            <a:ext cx="1067203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100452" y="6034054"/>
            <a:ext cx="107632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93840" y="3038400"/>
            <a:ext cx="1057647" cy="60135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bject 144"/>
          <p:cNvSpPr/>
          <p:nvPr/>
        </p:nvSpPr>
        <p:spPr>
          <a:xfrm>
            <a:off x="4291925" y="3040156"/>
            <a:ext cx="1066855" cy="6064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object 153"/>
          <p:cNvSpPr/>
          <p:nvPr/>
        </p:nvSpPr>
        <p:spPr>
          <a:xfrm>
            <a:off x="661601" y="4271222"/>
            <a:ext cx="1047294" cy="65588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(NZ)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16731" y="4679886"/>
            <a:ext cx="1042368" cy="43138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892904" y="5195153"/>
            <a:ext cx="1068325" cy="51909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(FS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5" name="object 147"/>
          <p:cNvSpPr/>
          <p:nvPr/>
        </p:nvSpPr>
        <p:spPr>
          <a:xfrm>
            <a:off x="1911658" y="5777540"/>
            <a:ext cx="1066295" cy="44570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object 135"/>
          <p:cNvSpPr/>
          <p:nvPr/>
        </p:nvSpPr>
        <p:spPr>
          <a:xfrm>
            <a:off x="5481892" y="4381281"/>
            <a:ext cx="11022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Edukacji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Spraw Społecznych (ES)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bject 113"/>
          <p:cNvSpPr/>
          <p:nvPr/>
        </p:nvSpPr>
        <p:spPr>
          <a:xfrm>
            <a:off x="1900422" y="5188279"/>
            <a:ext cx="1071164" cy="5209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5478211" y="4382640"/>
            <a:ext cx="110701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63688" y="48848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>
            <a:off x="1862117" y="430302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597968" y="458240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5"/>
          <p:cNvSpPr/>
          <p:nvPr/>
        </p:nvSpPr>
        <p:spPr>
          <a:xfrm>
            <a:off x="608652" y="386974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652" y="3248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58710" y="3509908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52485" y="539593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object 5"/>
          <p:cNvSpPr/>
          <p:nvPr/>
        </p:nvSpPr>
        <p:spPr>
          <a:xfrm>
            <a:off x="1850718" y="5982124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80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>
            <a:off x="4105813" y="391252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59885" y="391572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37196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05813" y="458240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8"/>
          <p:cNvSpPr/>
          <p:nvPr/>
        </p:nvSpPr>
        <p:spPr>
          <a:xfrm>
            <a:off x="4097854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8"/>
          <p:cNvSpPr/>
          <p:nvPr/>
        </p:nvSpPr>
        <p:spPr>
          <a:xfrm>
            <a:off x="4105813" y="638288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18"/>
          <p:cNvSpPr/>
          <p:nvPr/>
        </p:nvSpPr>
        <p:spPr>
          <a:xfrm>
            <a:off x="4097854" y="562765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object 18"/>
          <p:cNvSpPr/>
          <p:nvPr/>
        </p:nvSpPr>
        <p:spPr>
          <a:xfrm flipH="1">
            <a:off x="4191537" y="6633662"/>
            <a:ext cx="86335" cy="393927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82833" y="3343401"/>
            <a:ext cx="108180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91538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89397" y="4628608"/>
            <a:ext cx="116097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87312" y="5346945"/>
            <a:ext cx="107006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>
            <a:off x="4178025" y="599065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 flipH="1">
            <a:off x="7890225" y="2311506"/>
            <a:ext cx="45719" cy="2114634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22438" y="3018295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     i Projektów Społecznych (PR)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18695" y="30200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2540" y="323782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84792" y="379721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21330" y="3578419"/>
            <a:ext cx="1055523" cy="45550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Turystyki (TS)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object 110"/>
          <p:cNvSpPr/>
          <p:nvPr/>
        </p:nvSpPr>
        <p:spPr>
          <a:xfrm>
            <a:off x="6831801" y="4137736"/>
            <a:ext cx="1055523" cy="47520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Terenów Wiejskich (TW)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bject 67"/>
          <p:cNvSpPr/>
          <p:nvPr/>
        </p:nvSpPr>
        <p:spPr>
          <a:xfrm>
            <a:off x="6815538" y="3567007"/>
            <a:ext cx="1057395" cy="46447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32291" y="4146063"/>
            <a:ext cx="1057395" cy="47043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99157" y="442614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0" ma:contentTypeDescription="Utwórz nowy dokument." ma:contentTypeScope="" ma:versionID="3fcc90eaccf0c40f099110ef489a6bd4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cc1c661157f2742b2c7d23d6450032cc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75AB9B-6554-4DDB-94B7-00400D2E4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9E6D25-F900-4307-9ABB-F43BFB1A787F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d4f64a22-a125-4b7a-afce-4a30c86a8f7c"/>
    <ds:schemaRef ds:uri="d47a4560-aee9-43e8-973f-2abd655c26a0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Office PowerPoint</Application>
  <PresentationFormat>Niestandardowy</PresentationFormat>
  <Paragraphs>56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2023-08-28T08:40:09Z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