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2023-08-28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375" y="1807665"/>
            <a:ext cx="45719" cy="2774736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6575" y="1466316"/>
            <a:ext cx="653658" cy="517761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5383" y="5339136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52893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883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71229" y="6304796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71230" y="6308398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2" y="2300075"/>
            <a:ext cx="45719" cy="224334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01384" y="4339211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94499" y="4337920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6546" y="504866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9150" y="5054512"/>
            <a:ext cx="1055568" cy="6246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281220" y="3729091"/>
            <a:ext cx="1061041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273281" y="3726367"/>
            <a:ext cx="1077659" cy="5541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72946" y="5750196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68374" y="5747747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9285" y="45299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Jedynak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8700" y="230535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uchwały </a:t>
            </a:r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1798/443/VI/2023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dnia 23 sierpnia 2023 r.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452399" y="3673801"/>
            <a:ext cx="1118961" cy="6292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Drogownictwa (KD)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                  Ekologii 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58754" y="3677131"/>
            <a:ext cx="1112384" cy="62589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9644" y="3051172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76731" y="3030863"/>
            <a:ext cx="1041783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9746" y="3032603"/>
            <a:ext cx="1053490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0196" y="3572879"/>
            <a:ext cx="1057979" cy="59937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0824" y="3572777"/>
            <a:ext cx="1068109" cy="5994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46972" y="4255173"/>
            <a:ext cx="1067068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    i 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(FR)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998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Geodezji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Gospodarki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     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(GN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90140" y="5340274"/>
            <a:ext cx="1024222" cy="620298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47445" y="6320259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82993" y="4341652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z Obronnością                          i 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278195" y="3730217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03552" y="5743798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779708" y="2786761"/>
            <a:ext cx="81248" cy="319536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38400"/>
            <a:ext cx="1057647" cy="6013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61601" y="4271222"/>
            <a:ext cx="1047294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5" name="object 147"/>
          <p:cNvSpPr/>
          <p:nvPr/>
        </p:nvSpPr>
        <p:spPr>
          <a:xfrm>
            <a:off x="1911658" y="5777540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81892" y="4381281"/>
            <a:ext cx="11022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Edukacji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Społecznych (ES)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8211" y="4382640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63688" y="48848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62117" y="430302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597968" y="458240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8652" y="386974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8710" y="3509908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52485" y="539593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50718" y="59821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>
            <a:off x="4097854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 flipH="1">
            <a:off x="4191537" y="6633662"/>
            <a:ext cx="86335" cy="393927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82833" y="3343401"/>
            <a:ext cx="108180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91538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89397" y="4628608"/>
            <a:ext cx="11609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87312" y="5346945"/>
            <a:ext cx="107006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178025" y="599065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5" y="2311506"/>
            <a:ext cx="45719" cy="211463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915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d4f64a22-a125-4b7a-afce-4a30c86a8f7c"/>
    <ds:schemaRef ds:uri="d47a4560-aee9-43e8-973f-2abd655c26a0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Niestandardowy</PresentationFormat>
  <Paragraphs>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2023-08-28T08:40:09Z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