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2023-10-13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5375" y="1807665"/>
            <a:ext cx="45719" cy="2774736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0452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362" y="562400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6575" y="1466316"/>
            <a:ext cx="653658" cy="517761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9208490" y="2661211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090401" y="5399313"/>
            <a:ext cx="10619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90401" y="5410056"/>
            <a:ext cx="107179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5383" y="5339136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3667" y="5337899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059558" y="4863666"/>
            <a:ext cx="1035204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052032" y="4862053"/>
            <a:ext cx="1038453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71117" y="6056571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75216" y="6052893"/>
            <a:ext cx="1030990" cy="6665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4" y="3580522"/>
            <a:ext cx="1059551" cy="6883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6926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4549" y="4325061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44543" y="4319295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271229" y="6304796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271230" y="6308398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2" y="2300075"/>
            <a:ext cx="45719" cy="224334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01384" y="4339211"/>
            <a:ext cx="1037092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94499" y="4337920"/>
            <a:ext cx="1051056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96546" y="5048663"/>
            <a:ext cx="1058562" cy="624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89150" y="5054512"/>
            <a:ext cx="1055568" cy="6246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281220" y="3729091"/>
            <a:ext cx="1061041" cy="5477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273281" y="3726367"/>
            <a:ext cx="1077659" cy="5541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272946" y="5750196"/>
            <a:ext cx="1060090" cy="4735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268374" y="5747747"/>
            <a:ext cx="106949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1242" y="39194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89285" y="452991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901380" y="5768218"/>
            <a:ext cx="1085948" cy="4681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8784" y="1552027"/>
            <a:ext cx="1171237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</a:t>
            </a:r>
            <a:r>
              <a:rPr lang="pl-PL" sz="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Jedynak-Rykała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8700" y="230535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300" y="182673"/>
            <a:ext cx="3854054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załącznika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uchwały nr 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2164/455/VI/2023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11 października 2023 r.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5452399" y="3673801"/>
            <a:ext cx="1118961" cy="6292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Drogownictwa (KD)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67872" y="3048884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06080" y="4007868"/>
            <a:ext cx="1058828" cy="61441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                  Ekologii i 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05057" y="4002082"/>
            <a:ext cx="1067674" cy="62020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458754" y="3677131"/>
            <a:ext cx="1112384" cy="62589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79644" y="3051172"/>
            <a:ext cx="1080407" cy="5538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9053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76731" y="3030863"/>
            <a:ext cx="1041783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9746" y="3032603"/>
            <a:ext cx="1053490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0196" y="3572879"/>
            <a:ext cx="1057979" cy="59937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60824" y="3572777"/>
            <a:ext cx="1068109" cy="5994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46972" y="4255173"/>
            <a:ext cx="1067068" cy="6834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88992" y="3018294"/>
            <a:ext cx="10457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    i Transformacji Regionu (RT)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24065" y="3546549"/>
            <a:ext cx="955786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(FR)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79983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Geodezji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Gospodarki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Nieruchomościami      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(GN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125213" y="5429637"/>
            <a:ext cx="980806" cy="6347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90140" y="5340274"/>
            <a:ext cx="1024222" cy="620298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00585" y="6085435"/>
            <a:ext cx="965891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Prawnej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103669" y="4374256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47445" y="6320259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282993" y="4341652"/>
            <a:ext cx="1020913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Ochrony Informacji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z Obronnością                          i Bezpieczeństwem Publicznym (OB)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278195" y="3730217"/>
            <a:ext cx="1031980" cy="5469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303552" y="5743798"/>
            <a:ext cx="1009650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Inwestycji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08366" y="4669143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779708" y="2786761"/>
            <a:ext cx="81248" cy="319536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84852" y="625899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0452" y="6027353"/>
            <a:ext cx="106720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0452" y="6034054"/>
            <a:ext cx="107632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93840" y="3038400"/>
            <a:ext cx="1057647" cy="60135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291925" y="3040156"/>
            <a:ext cx="1066855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661601" y="4271222"/>
            <a:ext cx="1047294" cy="65588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(NZ)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16731" y="4679886"/>
            <a:ext cx="1042368" cy="43138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892904" y="519515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(FS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5" name="object 147"/>
          <p:cNvSpPr/>
          <p:nvPr/>
        </p:nvSpPr>
        <p:spPr>
          <a:xfrm>
            <a:off x="1911658" y="5777540"/>
            <a:ext cx="1066295" cy="44570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5481892" y="4381281"/>
            <a:ext cx="11022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Edukacji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Spraw Społecznych (ES)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1900422" y="5188279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8211" y="4382640"/>
            <a:ext cx="110701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63688" y="48848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>
            <a:off x="1862117" y="430302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597968" y="458240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5"/>
          <p:cNvSpPr/>
          <p:nvPr/>
        </p:nvSpPr>
        <p:spPr>
          <a:xfrm>
            <a:off x="608652" y="386974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8710" y="3509908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52485" y="539593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1850718" y="5982124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>
            <a:off x="4105813" y="391252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813" y="458240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"/>
          <p:cNvSpPr/>
          <p:nvPr/>
        </p:nvSpPr>
        <p:spPr>
          <a:xfrm>
            <a:off x="4097854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8"/>
          <p:cNvSpPr/>
          <p:nvPr/>
        </p:nvSpPr>
        <p:spPr>
          <a:xfrm>
            <a:off x="4105813" y="638288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18"/>
          <p:cNvSpPr/>
          <p:nvPr/>
        </p:nvSpPr>
        <p:spPr>
          <a:xfrm>
            <a:off x="4097854" y="562765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18"/>
          <p:cNvSpPr/>
          <p:nvPr/>
        </p:nvSpPr>
        <p:spPr>
          <a:xfrm flipH="1">
            <a:off x="4191537" y="6633662"/>
            <a:ext cx="86335" cy="393927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82833" y="3343401"/>
            <a:ext cx="108180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91538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89397" y="4628608"/>
            <a:ext cx="116097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87312" y="5346945"/>
            <a:ext cx="107006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>
            <a:off x="4178025" y="599065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 flipH="1">
            <a:off x="7890225" y="2311506"/>
            <a:ext cx="45719" cy="211463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2438" y="3018295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     i 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18695" y="30200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2540" y="323782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4792" y="379721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1330" y="3578419"/>
            <a:ext cx="1055523" cy="45550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Turystyki (TS)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object 110"/>
          <p:cNvSpPr/>
          <p:nvPr/>
        </p:nvSpPr>
        <p:spPr>
          <a:xfrm>
            <a:off x="6831801" y="4137736"/>
            <a:ext cx="1055523" cy="47520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object 67"/>
          <p:cNvSpPr/>
          <p:nvPr/>
        </p:nvSpPr>
        <p:spPr>
          <a:xfrm>
            <a:off x="6815538" y="3567007"/>
            <a:ext cx="1057395" cy="46447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2291" y="4146063"/>
            <a:ext cx="1057395" cy="47043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9157" y="442614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9E6D25-F900-4307-9ABB-F43BFB1A787F}">
  <ds:schemaRefs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d4f64a22-a125-4b7a-afce-4a30c86a8f7c"/>
    <ds:schemaRef ds:uri="d47a4560-aee9-43e8-973f-2abd655c26a0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315</Words>
  <Application>Microsoft Office PowerPoint</Application>
  <PresentationFormat>Niestandardowy</PresentationFormat>
  <Paragraphs>56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2023-10-13T12:07:35Z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