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5" autoAdjust="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2024-01-15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27400" y="842963"/>
            <a:ext cx="3217863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5" y="3244850"/>
            <a:ext cx="7897813" cy="2654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03975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03975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60252" y="1321783"/>
            <a:ext cx="6095145" cy="8157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7968" y="18076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5375" y="1807665"/>
            <a:ext cx="45719" cy="2774736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8" y="2652917"/>
            <a:ext cx="53108" cy="1304362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10452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68362" y="562400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913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6575" y="1466315"/>
            <a:ext cx="663676" cy="5623479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9208490" y="2661211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68362" y="4495746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29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50718" y="18585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53422" y="1850345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093756" y="4823330"/>
            <a:ext cx="106532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090401" y="4825443"/>
            <a:ext cx="1071226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090401" y="5399313"/>
            <a:ext cx="10619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090401" y="5410056"/>
            <a:ext cx="107179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07572" y="3670186"/>
            <a:ext cx="105201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                            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07572" y="3673801"/>
            <a:ext cx="10511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00452" y="4241993"/>
            <a:ext cx="106268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01388" y="4245721"/>
            <a:ext cx="105825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55383" y="5339136"/>
            <a:ext cx="1038609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3667" y="5337899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059558" y="4863666"/>
            <a:ext cx="1035204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052032" y="4862053"/>
            <a:ext cx="1038453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56527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71117" y="6056571"/>
            <a:ext cx="1037374" cy="65858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75216" y="6052893"/>
            <a:ext cx="1030990" cy="66657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46654" y="3580522"/>
            <a:ext cx="1059551" cy="6883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52032" y="3572757"/>
            <a:ext cx="1045822" cy="6926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54549" y="4325061"/>
            <a:ext cx="104017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44543" y="4319295"/>
            <a:ext cx="105464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271229" y="6304796"/>
            <a:ext cx="106180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271230" y="6308398"/>
            <a:ext cx="106180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6590772" y="2300075"/>
            <a:ext cx="45719" cy="2243348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31195" y="4185374"/>
            <a:ext cx="1037092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315018" y="4162442"/>
            <a:ext cx="1051056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96546" y="5048663"/>
            <a:ext cx="1058562" cy="6243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289150" y="5054512"/>
            <a:ext cx="1055568" cy="6246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3042895" y="6817028"/>
            <a:ext cx="1054959" cy="5477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042895" y="6808437"/>
            <a:ext cx="1054959" cy="5504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272946" y="5750196"/>
            <a:ext cx="1060090" cy="47357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268374" y="5747747"/>
            <a:ext cx="106949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581785" y="329554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81242" y="391949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589285" y="452991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Krzysztof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Klimosz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901380" y="5768218"/>
            <a:ext cx="1085948" cy="4681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1866" y="1532646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52414" y="1538587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48784" y="1552027"/>
            <a:ext cx="1171237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</a:t>
            </a:r>
            <a:r>
              <a:rPr lang="pl-PL" sz="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Jedynak-Rykała</a:t>
            </a: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Łukasz Czopik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918700" y="230535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337300" y="182673"/>
            <a:ext cx="3854054" cy="5219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załącznika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do uchwały nr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55/479/VI/2024</a:t>
            </a: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Województwa Śląskiego z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11 stycznia 2024 r.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17732" y="3686372"/>
            <a:ext cx="1018041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3800" y="3686371"/>
            <a:ext cx="10296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67872" y="3048884"/>
            <a:ext cx="1099983" cy="56773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06080" y="4007868"/>
            <a:ext cx="1058828" cy="61441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Środowiska,                   Ekologii i Opłat Środowiskowych (OE)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05057" y="4002082"/>
            <a:ext cx="1067674" cy="62020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79644" y="3051172"/>
            <a:ext cx="1080407" cy="55386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90531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76731" y="3030863"/>
            <a:ext cx="1041783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669746" y="3032603"/>
            <a:ext cx="1053490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60196" y="3572879"/>
            <a:ext cx="1057979" cy="59937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60824" y="3572777"/>
            <a:ext cx="1068109" cy="59948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646972" y="4255173"/>
            <a:ext cx="1067068" cy="68348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48061" y="3747332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88992" y="3018294"/>
            <a:ext cx="104571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    i Transformacji Regionu (RT)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24065" y="3546549"/>
            <a:ext cx="955786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(FR)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79983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Geodezji </a:t>
            </a: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Gospodarki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Nieruchomościami      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(GN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125213" y="5429637"/>
            <a:ext cx="980806" cy="6347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22370" y="432544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90140" y="5340274"/>
            <a:ext cx="1024222" cy="620298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100585" y="6085435"/>
            <a:ext cx="965891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Prawnej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103669" y="4374256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247445" y="6320259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282452" y="4175997"/>
            <a:ext cx="1020913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Ochrony Informacji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263750" y="5056126"/>
            <a:ext cx="10902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z Obronnością                          i Bezpieczeństwem Publicznym (OB)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052032" y="6797485"/>
            <a:ext cx="1031980" cy="5469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w 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303552" y="5743798"/>
            <a:ext cx="1009650" cy="46641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Ochrony Danych  (IOD)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996353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Inwestycji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08366" y="4669143"/>
            <a:ext cx="1060148" cy="4507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779708" y="2786761"/>
            <a:ext cx="81248" cy="319536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84852" y="6258995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00452" y="6027353"/>
            <a:ext cx="1067203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100452" y="6034054"/>
            <a:ext cx="107632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93840" y="3038400"/>
            <a:ext cx="1057647" cy="60135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object 144"/>
          <p:cNvSpPr/>
          <p:nvPr/>
        </p:nvSpPr>
        <p:spPr>
          <a:xfrm>
            <a:off x="4291925" y="3040156"/>
            <a:ext cx="1066855" cy="6064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object 153"/>
          <p:cNvSpPr/>
          <p:nvPr/>
        </p:nvSpPr>
        <p:spPr>
          <a:xfrm>
            <a:off x="661601" y="4271222"/>
            <a:ext cx="1047294" cy="65588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i Ochrony Zdrowia (NZ)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1916731" y="4679886"/>
            <a:ext cx="1042368" cy="43138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892904" y="5195153"/>
            <a:ext cx="1068325" cy="51909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Społecznego (FS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5" name="object 147"/>
          <p:cNvSpPr/>
          <p:nvPr/>
        </p:nvSpPr>
        <p:spPr>
          <a:xfrm>
            <a:off x="1911658" y="5777540"/>
            <a:ext cx="1066295" cy="44570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 (CI)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object 135"/>
          <p:cNvSpPr/>
          <p:nvPr/>
        </p:nvSpPr>
        <p:spPr>
          <a:xfrm>
            <a:off x="5477442" y="4293122"/>
            <a:ext cx="11022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Edukacji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Spraw Społecznych (ES)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object 113"/>
          <p:cNvSpPr/>
          <p:nvPr/>
        </p:nvSpPr>
        <p:spPr>
          <a:xfrm>
            <a:off x="1900422" y="5188279"/>
            <a:ext cx="1071164" cy="5209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object 113"/>
          <p:cNvSpPr/>
          <p:nvPr/>
        </p:nvSpPr>
        <p:spPr>
          <a:xfrm>
            <a:off x="5478314" y="4290199"/>
            <a:ext cx="110701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63688" y="488488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>
            <a:off x="1862117" y="430302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5"/>
          <p:cNvSpPr/>
          <p:nvPr/>
        </p:nvSpPr>
        <p:spPr>
          <a:xfrm>
            <a:off x="597968" y="458240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5"/>
          <p:cNvSpPr/>
          <p:nvPr/>
        </p:nvSpPr>
        <p:spPr>
          <a:xfrm>
            <a:off x="608652" y="3869746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object 5"/>
          <p:cNvSpPr/>
          <p:nvPr/>
        </p:nvSpPr>
        <p:spPr>
          <a:xfrm>
            <a:off x="608652" y="32480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58710" y="3509908"/>
            <a:ext cx="45719" cy="135688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>
            <a:off x="1852485" y="5395936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object 5"/>
          <p:cNvSpPr/>
          <p:nvPr/>
        </p:nvSpPr>
        <p:spPr>
          <a:xfrm>
            <a:off x="1850718" y="5982124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80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>
            <a:off x="4105813" y="391252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59885" y="391572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37196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05813" y="458240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8"/>
          <p:cNvSpPr/>
          <p:nvPr/>
        </p:nvSpPr>
        <p:spPr>
          <a:xfrm>
            <a:off x="4097854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8"/>
          <p:cNvSpPr/>
          <p:nvPr/>
        </p:nvSpPr>
        <p:spPr>
          <a:xfrm>
            <a:off x="4105813" y="638288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18"/>
          <p:cNvSpPr/>
          <p:nvPr/>
        </p:nvSpPr>
        <p:spPr>
          <a:xfrm>
            <a:off x="4097854" y="562765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object 18"/>
          <p:cNvSpPr/>
          <p:nvPr/>
        </p:nvSpPr>
        <p:spPr>
          <a:xfrm flipH="1">
            <a:off x="4191537" y="6633662"/>
            <a:ext cx="86335" cy="393927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182833" y="3343401"/>
            <a:ext cx="108180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191538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189397" y="4628608"/>
            <a:ext cx="116097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187312" y="5346945"/>
            <a:ext cx="107006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18"/>
          <p:cNvSpPr/>
          <p:nvPr/>
        </p:nvSpPr>
        <p:spPr>
          <a:xfrm>
            <a:off x="4178025" y="599065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 flipH="1">
            <a:off x="7890225" y="2311506"/>
            <a:ext cx="45719" cy="2114634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22438" y="3018295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     i Projektów Społecznych (PR)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18695" y="30200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2540" y="323782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84792" y="379721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21330" y="3578419"/>
            <a:ext cx="1055523" cy="45550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Turystyki (TS)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object 110"/>
          <p:cNvSpPr/>
          <p:nvPr/>
        </p:nvSpPr>
        <p:spPr>
          <a:xfrm>
            <a:off x="6831801" y="4137736"/>
            <a:ext cx="1055523" cy="47520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Terenów Wiejskich (TW)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object 67"/>
          <p:cNvSpPr/>
          <p:nvPr/>
        </p:nvSpPr>
        <p:spPr>
          <a:xfrm>
            <a:off x="6815538" y="3567007"/>
            <a:ext cx="1057395" cy="46447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32291" y="4146063"/>
            <a:ext cx="1057395" cy="47043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99157" y="442614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bject 140"/>
          <p:cNvSpPr/>
          <p:nvPr/>
        </p:nvSpPr>
        <p:spPr>
          <a:xfrm>
            <a:off x="5448332" y="3677132"/>
            <a:ext cx="1112384" cy="5648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35"/>
          <p:cNvSpPr/>
          <p:nvPr/>
        </p:nvSpPr>
        <p:spPr>
          <a:xfrm>
            <a:off x="5467873" y="3686372"/>
            <a:ext cx="1087520" cy="55488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Transportu Publicznego (TP)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object 88"/>
          <p:cNvSpPr/>
          <p:nvPr/>
        </p:nvSpPr>
        <p:spPr>
          <a:xfrm>
            <a:off x="4276541" y="3720214"/>
            <a:ext cx="1092244" cy="36644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lang="pl-PL" sz="80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Drogownictwa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13"/>
          <p:cNvSpPr/>
          <p:nvPr/>
        </p:nvSpPr>
        <p:spPr>
          <a:xfrm>
            <a:off x="4268374" y="3709177"/>
            <a:ext cx="1107015" cy="3774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8"/>
          <p:cNvSpPr/>
          <p:nvPr/>
        </p:nvSpPr>
        <p:spPr>
          <a:xfrm>
            <a:off x="4112778" y="709141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0" ma:contentTypeDescription="Utwórz nowy dokument." ma:contentTypeScope="" ma:versionID="3fcc90eaccf0c40f099110ef489a6bd4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cc1c661157f2742b2c7d23d6450032cc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75AB9B-6554-4DDB-94B7-00400D2E4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9E6D25-F900-4307-9ABB-F43BFB1A787F}">
  <ds:schemaRefs>
    <ds:schemaRef ds:uri="http://schemas.microsoft.com/office/infopath/2007/PartnerControls"/>
    <ds:schemaRef ds:uri="http://purl.org/dc/elements/1.1/"/>
    <ds:schemaRef ds:uri="d4f64a22-a125-4b7a-afce-4a30c86a8f7c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d47a4560-aee9-43e8-973f-2abd655c26a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317</Words>
  <Application>Microsoft Office PowerPoint</Application>
  <PresentationFormat>Niestandardowy</PresentationFormat>
  <Paragraphs>57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2024-01-15T10:25:27Z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