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2024-01-15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5"/>
            <a:ext cx="663676" cy="5623479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                            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55383" y="5339136"/>
            <a:ext cx="103860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56527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52893"/>
            <a:ext cx="1030990" cy="66657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883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52032" y="3572757"/>
            <a:ext cx="1045822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71229" y="6304796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71230" y="6308398"/>
            <a:ext cx="106180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2" y="2300075"/>
            <a:ext cx="45719" cy="224334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31195" y="4185374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315018" y="4162442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6546" y="504866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9150" y="5054512"/>
            <a:ext cx="1055568" cy="6246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042895" y="6817028"/>
            <a:ext cx="1054959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042895" y="6808437"/>
            <a:ext cx="1054959" cy="5504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72946" y="5750196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68374" y="5747747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9285" y="452991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8784" y="1552027"/>
            <a:ext cx="1171237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</a:t>
            </a:r>
            <a:r>
              <a:rPr lang="pl-PL" sz="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Jedynak-Rykała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37300" y="182673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załącznika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55/479/VI/2024</a:t>
            </a:r>
          </a:p>
          <a:p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Zarządu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11 stycznia 2024 r.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Środowiska,                   Ekologii i 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    i 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(FR)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9983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Geodezji </a:t>
            </a:r>
          </a:p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Gospodarki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Nieruchomościami     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(GN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90140" y="5340274"/>
            <a:ext cx="1024222" cy="620298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Prawnej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247445" y="6320259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282452" y="4175997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63750" y="505612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z Obronnością                          i 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052032" y="6797485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w 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03552" y="5743798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38400"/>
            <a:ext cx="1057647" cy="60135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Funduszu Społecznego (FS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77442" y="4293122"/>
            <a:ext cx="11022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Edukacji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Spraw Społecznych (ES)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8314" y="4290199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 flipH="1">
            <a:off x="4191537" y="6633662"/>
            <a:ext cx="86335" cy="393927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1"/>
            <a:ext cx="108180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89397" y="4628608"/>
            <a:ext cx="116097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87312" y="5346945"/>
            <a:ext cx="107006" cy="45719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78025" y="599065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bject 140"/>
          <p:cNvSpPr/>
          <p:nvPr/>
        </p:nvSpPr>
        <p:spPr>
          <a:xfrm>
            <a:off x="5448332" y="3677132"/>
            <a:ext cx="1112384" cy="5648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35"/>
          <p:cNvSpPr/>
          <p:nvPr/>
        </p:nvSpPr>
        <p:spPr>
          <a:xfrm>
            <a:off x="5467873" y="3686372"/>
            <a:ext cx="1087520" cy="55488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 Publicznego (TP)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object 88"/>
          <p:cNvSpPr/>
          <p:nvPr/>
        </p:nvSpPr>
        <p:spPr>
          <a:xfrm>
            <a:off x="4276541" y="3720214"/>
            <a:ext cx="1092244" cy="36644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Drogownictwa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13"/>
          <p:cNvSpPr/>
          <p:nvPr/>
        </p:nvSpPr>
        <p:spPr>
          <a:xfrm>
            <a:off x="4268374" y="3709177"/>
            <a:ext cx="1107015" cy="3774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8"/>
          <p:cNvSpPr/>
          <p:nvPr/>
        </p:nvSpPr>
        <p:spPr>
          <a:xfrm>
            <a:off x="4112778" y="709141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9E6D25-F900-4307-9ABB-F43BFB1A787F}">
  <ds:schemaRefs>
    <ds:schemaRef ds:uri="http://schemas.microsoft.com/office/infopath/2007/PartnerControls"/>
    <ds:schemaRef ds:uri="http://purl.org/dc/elements/1.1/"/>
    <ds:schemaRef ds:uri="d4f64a22-a125-4b7a-afce-4a30c86a8f7c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d47a4560-aee9-43e8-973f-2abd655c26a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</Words>
  <Application>Microsoft Office PowerPoint</Application>
  <PresentationFormat>Niestandardowy</PresentationFormat>
  <Paragraphs>57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2024-01-15T10:25:27Z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