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2024-04-17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2444134" y="1321783"/>
            <a:ext cx="4911263" cy="9632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31856" y="1453697"/>
            <a:ext cx="670973" cy="564631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 flipV="1">
            <a:off x="1807178" y="1806256"/>
            <a:ext cx="7959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5383" y="5339136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52893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883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71229" y="6304796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71230" y="6308398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1" y="2300074"/>
            <a:ext cx="45719" cy="2811191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19233" y="4150527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315018" y="4162442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6546" y="504866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9150" y="5054512"/>
            <a:ext cx="1055568" cy="6246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042895" y="6817028"/>
            <a:ext cx="1054959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042895" y="6808437"/>
            <a:ext cx="1054959" cy="5504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72946" y="5750196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68374" y="5747747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 flipH="1">
            <a:off x="6576505" y="3297127"/>
            <a:ext cx="4571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68400" y="3873773"/>
            <a:ext cx="61737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9285" y="45299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 flipH="1">
            <a:off x="9881282" y="2286953"/>
            <a:ext cx="54419" cy="141783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uchwały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944/500/VI/2024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</a:t>
            </a:r>
            <a:r>
              <a:rPr lang="pl-PL" sz="800">
                <a:latin typeface="Arial" panose="020B0604020202020204" pitchFamily="34" charset="0"/>
                <a:cs typeface="Arial" panose="020B0604020202020204" pitchFamily="34" charset="0"/>
              </a:rPr>
              <a:t>Śląskiego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17 kwietnia 2024 r.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                  Ekologii 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0899" y="3055821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998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Gospodarki Nieruchomościami      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90140" y="5340274"/>
            <a:ext cx="1024222" cy="620298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47445" y="6320259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322717" y="4144427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z Obronnością                          i 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052032" y="6797485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03552" y="5743798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1011953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>
            <a:off x="1817533" y="1848607"/>
            <a:ext cx="732273" cy="4658171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38400"/>
            <a:ext cx="1057647" cy="6013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5" name="object 147"/>
          <p:cNvSpPr/>
          <p:nvPr/>
        </p:nvSpPr>
        <p:spPr>
          <a:xfrm>
            <a:off x="1906600" y="5781464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77442" y="4293122"/>
            <a:ext cx="11022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Społecznych (ES)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8314" y="4290199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23014" y="4839162"/>
            <a:ext cx="8956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20023" y="4257304"/>
            <a:ext cx="9099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17530" y="3517824"/>
            <a:ext cx="86899" cy="127771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 flipV="1">
            <a:off x="1822787" y="5395935"/>
            <a:ext cx="78593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17534" y="5936405"/>
            <a:ext cx="8208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 flipV="1">
            <a:off x="4097854" y="4990573"/>
            <a:ext cx="10052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 flipH="1">
            <a:off x="4210273" y="6626410"/>
            <a:ext cx="67598" cy="40118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204909" y="3343401"/>
            <a:ext cx="86104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204909" y="3905956"/>
            <a:ext cx="72354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211635" y="4479383"/>
            <a:ext cx="9219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216832" y="5346945"/>
            <a:ext cx="7748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202829" y="5944933"/>
            <a:ext cx="6092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4" y="2311506"/>
            <a:ext cx="45719" cy="2744620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89058" y="43812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48332" y="3677132"/>
            <a:ext cx="1112384" cy="5648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67873" y="3686372"/>
            <a:ext cx="1087520" cy="5548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Transportu Publicznego (TP)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88"/>
          <p:cNvSpPr/>
          <p:nvPr/>
        </p:nvSpPr>
        <p:spPr>
          <a:xfrm>
            <a:off x="4267200" y="3709261"/>
            <a:ext cx="1101585" cy="3773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Drogownictwa (DD)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13"/>
          <p:cNvSpPr/>
          <p:nvPr/>
        </p:nvSpPr>
        <p:spPr>
          <a:xfrm>
            <a:off x="4268374" y="3709177"/>
            <a:ext cx="1107015" cy="3774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8"/>
          <p:cNvSpPr/>
          <p:nvPr/>
        </p:nvSpPr>
        <p:spPr>
          <a:xfrm>
            <a:off x="4112778" y="709141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35">
            <a:extLst>
              <a:ext uri="{FF2B5EF4-FFF2-40B4-BE49-F238E27FC236}">
                <a16:creationId xmlns:a16="http://schemas.microsoft.com/office/drawing/2014/main" id="{C23ADC91-61C0-45B8-92C0-E3CC70C1CB4C}"/>
              </a:ext>
            </a:extLst>
          </p:cNvPr>
          <p:cNvSpPr/>
          <p:nvPr/>
        </p:nvSpPr>
        <p:spPr>
          <a:xfrm>
            <a:off x="5492963" y="4865398"/>
            <a:ext cx="108565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Rozwoju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(RT)</a:t>
            </a:r>
          </a:p>
        </p:txBody>
      </p:sp>
      <p:sp>
        <p:nvSpPr>
          <p:cNvPr id="196" name="object 67">
            <a:extLst>
              <a:ext uri="{FF2B5EF4-FFF2-40B4-BE49-F238E27FC236}">
                <a16:creationId xmlns:a16="http://schemas.microsoft.com/office/drawing/2014/main" id="{ED7716E5-A333-4775-976F-AB3EC78442E0}"/>
              </a:ext>
            </a:extLst>
          </p:cNvPr>
          <p:cNvSpPr/>
          <p:nvPr/>
        </p:nvSpPr>
        <p:spPr>
          <a:xfrm>
            <a:off x="5483978" y="4867462"/>
            <a:ext cx="1095673" cy="477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01">
            <a:extLst>
              <a:ext uri="{FF2B5EF4-FFF2-40B4-BE49-F238E27FC236}">
                <a16:creationId xmlns:a16="http://schemas.microsoft.com/office/drawing/2014/main" id="{B0FBE7BC-77E8-4742-AB02-BF78DC3B4BD6}"/>
              </a:ext>
            </a:extLst>
          </p:cNvPr>
          <p:cNvSpPr/>
          <p:nvPr/>
        </p:nvSpPr>
        <p:spPr>
          <a:xfrm flipH="1">
            <a:off x="6589081" y="5110472"/>
            <a:ext cx="48895" cy="844951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10">
            <a:extLst>
              <a:ext uri="{FF2B5EF4-FFF2-40B4-BE49-F238E27FC236}">
                <a16:creationId xmlns:a16="http://schemas.microsoft.com/office/drawing/2014/main" id="{7BB9F1A8-46A1-4A9F-AA69-97AB81746C19}"/>
              </a:ext>
            </a:extLst>
          </p:cNvPr>
          <p:cNvSpPr/>
          <p:nvPr/>
        </p:nvSpPr>
        <p:spPr>
          <a:xfrm>
            <a:off x="6824234" y="4742501"/>
            <a:ext cx="1055523" cy="6123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(FR)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100">
            <a:extLst>
              <a:ext uri="{FF2B5EF4-FFF2-40B4-BE49-F238E27FC236}">
                <a16:creationId xmlns:a16="http://schemas.microsoft.com/office/drawing/2014/main" id="{8EBF62C4-E796-4825-9B48-8EFBE0E01A0F}"/>
              </a:ext>
            </a:extLst>
          </p:cNvPr>
          <p:cNvSpPr/>
          <p:nvPr/>
        </p:nvSpPr>
        <p:spPr>
          <a:xfrm flipV="1">
            <a:off x="7873438" y="5005763"/>
            <a:ext cx="51531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67">
            <a:extLst>
              <a:ext uri="{FF2B5EF4-FFF2-40B4-BE49-F238E27FC236}">
                <a16:creationId xmlns:a16="http://schemas.microsoft.com/office/drawing/2014/main" id="{BB17D2A5-9332-471E-823B-AF867733687E}"/>
              </a:ext>
            </a:extLst>
          </p:cNvPr>
          <p:cNvSpPr/>
          <p:nvPr/>
        </p:nvSpPr>
        <p:spPr>
          <a:xfrm>
            <a:off x="6816484" y="4750709"/>
            <a:ext cx="1057395" cy="5940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47">
            <a:extLst>
              <a:ext uri="{FF2B5EF4-FFF2-40B4-BE49-F238E27FC236}">
                <a16:creationId xmlns:a16="http://schemas.microsoft.com/office/drawing/2014/main" id="{0312C9ED-9550-406D-9CF9-AEC071A4BD47}"/>
              </a:ext>
            </a:extLst>
          </p:cNvPr>
          <p:cNvSpPr/>
          <p:nvPr/>
        </p:nvSpPr>
        <p:spPr>
          <a:xfrm>
            <a:off x="1933782" y="6316581"/>
            <a:ext cx="1030990" cy="57534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</a:p>
        </p:txBody>
      </p:sp>
      <p:sp>
        <p:nvSpPr>
          <p:cNvPr id="166" name="object 43">
            <a:extLst>
              <a:ext uri="{FF2B5EF4-FFF2-40B4-BE49-F238E27FC236}">
                <a16:creationId xmlns:a16="http://schemas.microsoft.com/office/drawing/2014/main" id="{9051D180-D9F2-4719-A079-4398E1BC1F3A}"/>
              </a:ext>
            </a:extLst>
          </p:cNvPr>
          <p:cNvSpPr/>
          <p:nvPr/>
        </p:nvSpPr>
        <p:spPr>
          <a:xfrm>
            <a:off x="1927265" y="6316581"/>
            <a:ext cx="1042069" cy="56805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5">
            <a:extLst>
              <a:ext uri="{FF2B5EF4-FFF2-40B4-BE49-F238E27FC236}">
                <a16:creationId xmlns:a16="http://schemas.microsoft.com/office/drawing/2014/main" id="{4ED8579F-D6B3-4AC2-B174-5EFB8F1B3437}"/>
              </a:ext>
            </a:extLst>
          </p:cNvPr>
          <p:cNvSpPr/>
          <p:nvPr/>
        </p:nvSpPr>
        <p:spPr>
          <a:xfrm flipH="1">
            <a:off x="1825482" y="6499147"/>
            <a:ext cx="97747" cy="382104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bf137c4489e5dc6ac114d34b41786124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50b865efb3024c196bd926f75c0f1f80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Props1.xml><?xml version="1.0" encoding="utf-8"?>
<ds:datastoreItem xmlns:ds="http://schemas.openxmlformats.org/officeDocument/2006/customXml" ds:itemID="{AF48B147-ABFB-48A5-96F0-CDFB15B9D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44204e15-e510-4884-8cc8-e3b54c113bcf"/>
    <ds:schemaRef ds:uri="http://purl.org/dc/dcmitype/"/>
    <ds:schemaRef ds:uri="49850c7a-c5cd-44e1-822a-05a5544ec0e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Niestandardowy</PresentationFormat>
  <Paragraphs>54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2024-04-17T11:22:10Z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