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5" autoAdjust="0"/>
  </p:normalViewPr>
  <p:slideViewPr>
    <p:cSldViewPr>
      <p:cViewPr>
        <p:scale>
          <a:sx n="130" d="100"/>
          <a:sy n="130" d="100"/>
        </p:scale>
        <p:origin x="-201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2024-04-29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2963"/>
            <a:ext cx="32178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5" y="3244850"/>
            <a:ext cx="7897813" cy="2654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2444134" y="1321783"/>
            <a:ext cx="4911263" cy="9632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10452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362" y="562400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31856" y="1453697"/>
            <a:ext cx="670973" cy="564631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9208490" y="2661211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29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 flipV="1">
            <a:off x="1807178" y="1806256"/>
            <a:ext cx="7959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3330"/>
            <a:ext cx="106532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090401" y="5399313"/>
            <a:ext cx="10619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090401" y="5410056"/>
            <a:ext cx="107179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55383" y="5339136"/>
            <a:ext cx="103860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3667" y="5337899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059558" y="4863666"/>
            <a:ext cx="1035204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052032" y="4862053"/>
            <a:ext cx="1038453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71117" y="6056571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75216" y="6052893"/>
            <a:ext cx="1030990" cy="6665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4" y="3580522"/>
            <a:ext cx="1059551" cy="6883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52032" y="3572757"/>
            <a:ext cx="1045822" cy="6926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4549" y="4325061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44543" y="4319295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271229" y="6304796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271230" y="6308398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6590771" y="2300074"/>
            <a:ext cx="45719" cy="2811191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19233" y="4150527"/>
            <a:ext cx="1037092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315018" y="4162442"/>
            <a:ext cx="1051056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96546" y="5048663"/>
            <a:ext cx="1058562" cy="6243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89150" y="5054512"/>
            <a:ext cx="1055568" cy="6246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3042895" y="6817028"/>
            <a:ext cx="1054959" cy="5477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042895" y="6808437"/>
            <a:ext cx="1054959" cy="5504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272946" y="5750196"/>
            <a:ext cx="1060090" cy="4735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268374" y="5747747"/>
            <a:ext cx="106949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 flipH="1">
            <a:off x="6576505" y="3297127"/>
            <a:ext cx="45719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68400" y="3873773"/>
            <a:ext cx="61737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589285" y="452991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Klimosz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901380" y="5768218"/>
            <a:ext cx="1085948" cy="4681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Łukasz Czopik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 flipH="1">
            <a:off x="9881282" y="2286953"/>
            <a:ext cx="54419" cy="141783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37300" y="182673"/>
            <a:ext cx="3854054" cy="6450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do Regulaminu Organizacyjnego – </a:t>
            </a: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załącznika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uchwały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1035/502/VI/2024</a:t>
            </a: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Województwa Śląskiego z 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29 kwietnia 2024 r.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67872" y="3048884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06080" y="4007868"/>
            <a:ext cx="1058828" cy="61441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                  Ekologii i 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05057" y="4002082"/>
            <a:ext cx="1067674" cy="62020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70899" y="3055821"/>
            <a:ext cx="1080407" cy="5538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9053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79983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Gospodarki Nieruchomościami      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125213" y="5429637"/>
            <a:ext cx="980806" cy="6347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90140" y="5340274"/>
            <a:ext cx="1024222" cy="620298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100585" y="6085435"/>
            <a:ext cx="965891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Prawnej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103669" y="4374256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47445" y="6320259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322717" y="4144427"/>
            <a:ext cx="1020913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Ochrony Informacji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z Obronnością                          i Bezpieczeństwem Publicznym (OB)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052032" y="6797485"/>
            <a:ext cx="1031980" cy="5469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303552" y="5743798"/>
            <a:ext cx="1009650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1011953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Inwestycji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08366" y="4669143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>
            <a:off x="1817533" y="1848607"/>
            <a:ext cx="732273" cy="4658171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84852" y="625899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0452" y="6027353"/>
            <a:ext cx="1067203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0452" y="6034054"/>
            <a:ext cx="107632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93840" y="3038400"/>
            <a:ext cx="1057647" cy="60135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144"/>
          <p:cNvSpPr/>
          <p:nvPr/>
        </p:nvSpPr>
        <p:spPr>
          <a:xfrm>
            <a:off x="4291925" y="3040156"/>
            <a:ext cx="1066855" cy="6064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16731" y="4679886"/>
            <a:ext cx="1042368" cy="43138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892904" y="519515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(FS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5" name="object 147"/>
          <p:cNvSpPr/>
          <p:nvPr/>
        </p:nvSpPr>
        <p:spPr>
          <a:xfrm>
            <a:off x="1906600" y="5781464"/>
            <a:ext cx="1066295" cy="44570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135"/>
          <p:cNvSpPr/>
          <p:nvPr/>
        </p:nvSpPr>
        <p:spPr>
          <a:xfrm>
            <a:off x="5477442" y="4293122"/>
            <a:ext cx="11022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Spraw Społecznych (ES)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113"/>
          <p:cNvSpPr/>
          <p:nvPr/>
        </p:nvSpPr>
        <p:spPr>
          <a:xfrm>
            <a:off x="1900422" y="5188279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5478314" y="4290199"/>
            <a:ext cx="110701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23014" y="4839162"/>
            <a:ext cx="89569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>
            <a:off x="1820023" y="4257304"/>
            <a:ext cx="9099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17530" y="3517824"/>
            <a:ext cx="86899" cy="127771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 flipV="1">
            <a:off x="1822787" y="5395935"/>
            <a:ext cx="78593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1817534" y="5936405"/>
            <a:ext cx="8208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>
            <a:off x="4105813" y="391252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5813" y="458240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"/>
          <p:cNvSpPr/>
          <p:nvPr/>
        </p:nvSpPr>
        <p:spPr>
          <a:xfrm flipV="1">
            <a:off x="4097854" y="4990573"/>
            <a:ext cx="10052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8"/>
          <p:cNvSpPr/>
          <p:nvPr/>
        </p:nvSpPr>
        <p:spPr>
          <a:xfrm>
            <a:off x="4105813" y="638288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18"/>
          <p:cNvSpPr/>
          <p:nvPr/>
        </p:nvSpPr>
        <p:spPr>
          <a:xfrm>
            <a:off x="4097854" y="562765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18"/>
          <p:cNvSpPr/>
          <p:nvPr/>
        </p:nvSpPr>
        <p:spPr>
          <a:xfrm flipH="1">
            <a:off x="4210273" y="6626410"/>
            <a:ext cx="67598" cy="40118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204909" y="3343401"/>
            <a:ext cx="86104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204909" y="3905956"/>
            <a:ext cx="72354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211635" y="4479383"/>
            <a:ext cx="9219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216832" y="5346945"/>
            <a:ext cx="77485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>
            <a:off x="4202829" y="5944933"/>
            <a:ext cx="60921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 flipH="1">
            <a:off x="7890224" y="2311506"/>
            <a:ext cx="45719" cy="2744620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22438" y="3018295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     i Projektów Społecznych (PR)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18695" y="30200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2540" y="323782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4792" y="379721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1330" y="3578419"/>
            <a:ext cx="1055523" cy="45550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Turystyki (TS)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object 110"/>
          <p:cNvSpPr/>
          <p:nvPr/>
        </p:nvSpPr>
        <p:spPr>
          <a:xfrm>
            <a:off x="6831801" y="4137736"/>
            <a:ext cx="1055523" cy="47520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object 67"/>
          <p:cNvSpPr/>
          <p:nvPr/>
        </p:nvSpPr>
        <p:spPr>
          <a:xfrm>
            <a:off x="6815538" y="3567007"/>
            <a:ext cx="1057395" cy="46447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2291" y="4146063"/>
            <a:ext cx="1057395" cy="47043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89058" y="438128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40"/>
          <p:cNvSpPr/>
          <p:nvPr/>
        </p:nvSpPr>
        <p:spPr>
          <a:xfrm>
            <a:off x="5448332" y="3677132"/>
            <a:ext cx="1112384" cy="5648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35"/>
          <p:cNvSpPr/>
          <p:nvPr/>
        </p:nvSpPr>
        <p:spPr>
          <a:xfrm>
            <a:off x="5467873" y="3686372"/>
            <a:ext cx="1087520" cy="5548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Transportu Publicznego (TP)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object 88"/>
          <p:cNvSpPr/>
          <p:nvPr/>
        </p:nvSpPr>
        <p:spPr>
          <a:xfrm>
            <a:off x="4267200" y="3709261"/>
            <a:ext cx="1101585" cy="3773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Drogownictwa (DD)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13"/>
          <p:cNvSpPr/>
          <p:nvPr/>
        </p:nvSpPr>
        <p:spPr>
          <a:xfrm>
            <a:off x="4268374" y="3709177"/>
            <a:ext cx="1107015" cy="3774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8"/>
          <p:cNvSpPr/>
          <p:nvPr/>
        </p:nvSpPr>
        <p:spPr>
          <a:xfrm>
            <a:off x="4112778" y="709141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35">
            <a:extLst>
              <a:ext uri="{FF2B5EF4-FFF2-40B4-BE49-F238E27FC236}">
                <a16:creationId xmlns:a16="http://schemas.microsoft.com/office/drawing/2014/main" id="{C23ADC91-61C0-45B8-92C0-E3CC70C1CB4C}"/>
              </a:ext>
            </a:extLst>
          </p:cNvPr>
          <p:cNvSpPr/>
          <p:nvPr/>
        </p:nvSpPr>
        <p:spPr>
          <a:xfrm>
            <a:off x="5492963" y="4865398"/>
            <a:ext cx="108565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Rozwoju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Transformacji Regionu (RT)</a:t>
            </a:r>
          </a:p>
        </p:txBody>
      </p:sp>
      <p:sp>
        <p:nvSpPr>
          <p:cNvPr id="196" name="object 67">
            <a:extLst>
              <a:ext uri="{FF2B5EF4-FFF2-40B4-BE49-F238E27FC236}">
                <a16:creationId xmlns:a16="http://schemas.microsoft.com/office/drawing/2014/main" id="{ED7716E5-A333-4775-976F-AB3EC78442E0}"/>
              </a:ext>
            </a:extLst>
          </p:cNvPr>
          <p:cNvSpPr/>
          <p:nvPr/>
        </p:nvSpPr>
        <p:spPr>
          <a:xfrm>
            <a:off x="5483978" y="4867462"/>
            <a:ext cx="1095673" cy="4773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01">
            <a:extLst>
              <a:ext uri="{FF2B5EF4-FFF2-40B4-BE49-F238E27FC236}">
                <a16:creationId xmlns:a16="http://schemas.microsoft.com/office/drawing/2014/main" id="{B0FBE7BC-77E8-4742-AB02-BF78DC3B4BD6}"/>
              </a:ext>
            </a:extLst>
          </p:cNvPr>
          <p:cNvSpPr/>
          <p:nvPr/>
        </p:nvSpPr>
        <p:spPr>
          <a:xfrm flipH="1">
            <a:off x="6589081" y="5110472"/>
            <a:ext cx="48895" cy="844951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10">
            <a:extLst>
              <a:ext uri="{FF2B5EF4-FFF2-40B4-BE49-F238E27FC236}">
                <a16:creationId xmlns:a16="http://schemas.microsoft.com/office/drawing/2014/main" id="{7BB9F1A8-46A1-4A9F-AA69-97AB81746C19}"/>
              </a:ext>
            </a:extLst>
          </p:cNvPr>
          <p:cNvSpPr/>
          <p:nvPr/>
        </p:nvSpPr>
        <p:spPr>
          <a:xfrm>
            <a:off x="6824234" y="4742501"/>
            <a:ext cx="1055523" cy="61232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(FR)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100">
            <a:extLst>
              <a:ext uri="{FF2B5EF4-FFF2-40B4-BE49-F238E27FC236}">
                <a16:creationId xmlns:a16="http://schemas.microsoft.com/office/drawing/2014/main" id="{8EBF62C4-E796-4825-9B48-8EFBE0E01A0F}"/>
              </a:ext>
            </a:extLst>
          </p:cNvPr>
          <p:cNvSpPr/>
          <p:nvPr/>
        </p:nvSpPr>
        <p:spPr>
          <a:xfrm flipV="1">
            <a:off x="7873438" y="5005763"/>
            <a:ext cx="51531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object 67">
            <a:extLst>
              <a:ext uri="{FF2B5EF4-FFF2-40B4-BE49-F238E27FC236}">
                <a16:creationId xmlns:a16="http://schemas.microsoft.com/office/drawing/2014/main" id="{BB17D2A5-9332-471E-823B-AF867733687E}"/>
              </a:ext>
            </a:extLst>
          </p:cNvPr>
          <p:cNvSpPr/>
          <p:nvPr/>
        </p:nvSpPr>
        <p:spPr>
          <a:xfrm>
            <a:off x="6816484" y="4750709"/>
            <a:ext cx="1057395" cy="5940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47">
            <a:extLst>
              <a:ext uri="{FF2B5EF4-FFF2-40B4-BE49-F238E27FC236}">
                <a16:creationId xmlns:a16="http://schemas.microsoft.com/office/drawing/2014/main" id="{0312C9ED-9550-406D-9CF9-AEC071A4BD47}"/>
              </a:ext>
            </a:extLst>
          </p:cNvPr>
          <p:cNvSpPr/>
          <p:nvPr/>
        </p:nvSpPr>
        <p:spPr>
          <a:xfrm>
            <a:off x="1933782" y="6316581"/>
            <a:ext cx="1030990" cy="57534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(NZ)</a:t>
            </a:r>
          </a:p>
        </p:txBody>
      </p:sp>
      <p:sp>
        <p:nvSpPr>
          <p:cNvPr id="166" name="object 43">
            <a:extLst>
              <a:ext uri="{FF2B5EF4-FFF2-40B4-BE49-F238E27FC236}">
                <a16:creationId xmlns:a16="http://schemas.microsoft.com/office/drawing/2014/main" id="{9051D180-D9F2-4719-A079-4398E1BC1F3A}"/>
              </a:ext>
            </a:extLst>
          </p:cNvPr>
          <p:cNvSpPr/>
          <p:nvPr/>
        </p:nvSpPr>
        <p:spPr>
          <a:xfrm>
            <a:off x="1927265" y="6316581"/>
            <a:ext cx="1042069" cy="56805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bject 5">
            <a:extLst>
              <a:ext uri="{FF2B5EF4-FFF2-40B4-BE49-F238E27FC236}">
                <a16:creationId xmlns:a16="http://schemas.microsoft.com/office/drawing/2014/main" id="{4ED8579F-D6B3-4AC2-B174-5EFB8F1B3437}"/>
              </a:ext>
            </a:extLst>
          </p:cNvPr>
          <p:cNvSpPr/>
          <p:nvPr/>
        </p:nvSpPr>
        <p:spPr>
          <a:xfrm flipH="1">
            <a:off x="1825482" y="6499147"/>
            <a:ext cx="97747" cy="382104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4204e15-e510-4884-8cc8-e3b54c113bc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62F70D707C1C49B38351F445A0034A" ma:contentTypeVersion="17" ma:contentTypeDescription="Utwórz nowy dokument." ma:contentTypeScope="" ma:versionID="bf137c4489e5dc6ac114d34b41786124">
  <xsd:schema xmlns:xsd="http://www.w3.org/2001/XMLSchema" xmlns:xs="http://www.w3.org/2001/XMLSchema" xmlns:p="http://schemas.microsoft.com/office/2006/metadata/properties" xmlns:ns3="44204e15-e510-4884-8cc8-e3b54c113bcf" xmlns:ns4="49850c7a-c5cd-44e1-822a-05a5544ec0e3" targetNamespace="http://schemas.microsoft.com/office/2006/metadata/properties" ma:root="true" ma:fieldsID="50b865efb3024c196bd926f75c0f1f80" ns3:_="" ns4:_="">
    <xsd:import namespace="44204e15-e510-4884-8cc8-e3b54c113bcf"/>
    <xsd:import namespace="49850c7a-c5cd-44e1-822a-05a5544ec0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04e15-e510-4884-8cc8-e3b54c113b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50c7a-c5cd-44e1-822a-05a5544ec0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9E6D25-F900-4307-9ABB-F43BFB1A787F}">
  <ds:schemaRefs>
    <ds:schemaRef ds:uri="http://purl.org/dc/dcmitype/"/>
    <ds:schemaRef ds:uri="http://purl.org/dc/terms/"/>
    <ds:schemaRef ds:uri="http://purl.org/dc/elements/1.1/"/>
    <ds:schemaRef ds:uri="44204e15-e510-4884-8cc8-e3b54c113bcf"/>
    <ds:schemaRef ds:uri="http://schemas.microsoft.com/office/2006/documentManagement/types"/>
    <ds:schemaRef ds:uri="http://schemas.microsoft.com/office/infopath/2007/PartnerControls"/>
    <ds:schemaRef ds:uri="49850c7a-c5cd-44e1-822a-05a5544ec0e3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48B147-ABFB-48A5-96F0-CDFB15B9D2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204e15-e510-4884-8cc8-e3b54c113bcf"/>
    <ds:schemaRef ds:uri="49850c7a-c5cd-44e1-822a-05a5544ec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318</Words>
  <Application>Microsoft Office PowerPoint</Application>
  <PresentationFormat>Niestandardowy</PresentationFormat>
  <Paragraphs>55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2024-04-29T11:32:51Z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0x010100A462F70D707C1C49B38351F445A0034A</vt:lpwstr>
  </property>
</Properties>
</file>