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74" autoAdjust="0"/>
  </p:normalViewPr>
  <p:slideViewPr>
    <p:cSldViewPr>
      <p:cViewPr varScale="1">
        <p:scale>
          <a:sx n="97" d="100"/>
          <a:sy n="97" d="100"/>
        </p:scale>
        <p:origin x="153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2024-11-04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14700" y="849313"/>
            <a:ext cx="324326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6" y="3271591"/>
            <a:ext cx="7897813" cy="26761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4" y="6456751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56751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435350" y="601663"/>
            <a:ext cx="7258050" cy="3841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 flipH="1">
            <a:off x="525569" y="1807664"/>
            <a:ext cx="79802" cy="3573883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7" y="2652917"/>
            <a:ext cx="66441" cy="1118261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05360" y="3289989"/>
            <a:ext cx="4571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83901" y="5680197"/>
            <a:ext cx="71822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850" y="483126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8170" y="1171597"/>
            <a:ext cx="626176" cy="486616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261333" y="2661507"/>
            <a:ext cx="48590" cy="4449537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70338" y="4374260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294996" y="1171343"/>
            <a:ext cx="1440180" cy="564448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296469" y="1171342"/>
            <a:ext cx="1440180" cy="572039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62172" y="1171470"/>
            <a:ext cx="1334135" cy="7437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Saługa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2891264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134621" y="4636559"/>
            <a:ext cx="1065329" cy="40406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Zamówień Publicznych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130229" y="4637198"/>
            <a:ext cx="1071226" cy="4155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120794" y="6902773"/>
            <a:ext cx="1071792" cy="42691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29250" y="3554235"/>
            <a:ext cx="1052010" cy="5835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</a:t>
            </a:r>
            <a:endParaRPr lang="pl-PL" sz="800" dirty="0" smtClean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26249" y="3561430"/>
            <a:ext cx="1051165" cy="5835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23150" y="4187140"/>
            <a:ext cx="1062682" cy="40079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29353" y="4180572"/>
            <a:ext cx="1058250" cy="4135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45155" y="3558721"/>
            <a:ext cx="1062448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Obsługi Prawnej i Nadzoru Właścicielskiego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KN)</a:t>
            </a:r>
          </a:p>
          <a:p>
            <a:pPr algn="ctr"/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0510" y="3562074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Kancelaria Zarządu (KZ)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232061" y="5741483"/>
            <a:ext cx="1037374" cy="51829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Zintegrowanego Systemu Zarządzania (ZSZ)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234469" y="5732096"/>
            <a:ext cx="1043564" cy="52768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62661" y="3037932"/>
            <a:ext cx="1045822" cy="63993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62334" y="4249904"/>
            <a:ext cx="1040179" cy="42937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56081" y="4246822"/>
            <a:ext cx="1044296" cy="43245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636489" y="2300074"/>
            <a:ext cx="79448" cy="2287862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246568" y="4310738"/>
            <a:ext cx="1037092" cy="79374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242350" y="4312320"/>
            <a:ext cx="1051056" cy="79226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51028" y="5159750"/>
            <a:ext cx="1038980" cy="51316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Pion Ochrony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– Pełnomocnik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. Ochrony Informacji Niejawnych (IN)</a:t>
            </a:r>
          </a:p>
        </p:txBody>
      </p:sp>
      <p:sp>
        <p:nvSpPr>
          <p:cNvPr id="85" name="object 85"/>
          <p:cNvSpPr/>
          <p:nvPr/>
        </p:nvSpPr>
        <p:spPr>
          <a:xfrm>
            <a:off x="4239763" y="5156486"/>
            <a:ext cx="1055568" cy="523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9285" y="403315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6937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Joanna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Bojczuk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8784" y="1552027"/>
            <a:ext cx="1171237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lang="pl-PL" sz="8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Leszek Pietraszek</a:t>
            </a: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2022" y="2293328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5803901" y="182673"/>
            <a:ext cx="4619020" cy="6450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uchwały 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1586/38/VII/2024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Województwa Śląskiego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4 listopada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r. </a:t>
            </a: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24797" y="3585206"/>
            <a:ext cx="1018041" cy="38400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8858" y="3585288"/>
            <a:ext cx="1029665" cy="38392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79716" y="3057655"/>
            <a:ext cx="1099983" cy="62871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26604" y="3589766"/>
            <a:ext cx="1070684" cy="44339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Drogownictwa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DD)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24770" y="3586942"/>
            <a:ext cx="1067674" cy="44621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92479" y="3064848"/>
            <a:ext cx="1080407" cy="61440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Ekologii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Opłat Środowiskowych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OE)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51264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Terenów Wiejskich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59195" y="3721962"/>
            <a:ext cx="1049287" cy="50829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Promocji, Gospodarki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Sportu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(PS)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664614" y="3726926"/>
            <a:ext cx="1053490" cy="51281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61916" y="5126182"/>
            <a:ext cx="1057979" cy="52614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Regionalne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55300" y="5121312"/>
            <a:ext cx="1068109" cy="52047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79055" y="361491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728752" y="3032346"/>
            <a:ext cx="1045718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63954" y="4232781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81096" y="5104171"/>
            <a:ext cx="1024222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15606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090327" y="6123840"/>
            <a:ext cx="965891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098456" y="4303978"/>
            <a:ext cx="976952" cy="33816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Audytu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BA)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74190" y="6737388"/>
            <a:ext cx="1117745" cy="157672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245699" y="4277671"/>
            <a:ext cx="1080622" cy="817531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Związanych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 Obronnością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Bezpieczeństwem Publicznym (OB)</a:t>
            </a: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20485" y="4071523"/>
            <a:ext cx="1060148" cy="51691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95093" y="6162244"/>
            <a:ext cx="66989" cy="265975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8066" y="6482724"/>
            <a:ext cx="1067203" cy="3841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</a:t>
            </a: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5265" y="6475405"/>
            <a:ext cx="1076328" cy="386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38437" y="3057064"/>
            <a:ext cx="1057647" cy="43209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Inspektora Ochrony Danych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IOD)</a:t>
            </a:r>
          </a:p>
        </p:txBody>
      </p:sp>
      <p:sp>
        <p:nvSpPr>
          <p:cNvPr id="209" name="object 144"/>
          <p:cNvSpPr/>
          <p:nvPr/>
        </p:nvSpPr>
        <p:spPr>
          <a:xfrm>
            <a:off x="4234527" y="3052951"/>
            <a:ext cx="1066855" cy="445444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21765" y="4078923"/>
            <a:ext cx="1049660" cy="5021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Transportu Publicznego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915061" y="4622840"/>
            <a:ext cx="1068325" cy="6337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Rozwoju Regionalnego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FR)</a:t>
            </a:r>
          </a:p>
        </p:txBody>
      </p:sp>
      <p:sp>
        <p:nvSpPr>
          <p:cNvPr id="229" name="object 113"/>
          <p:cNvSpPr/>
          <p:nvPr/>
        </p:nvSpPr>
        <p:spPr>
          <a:xfrm>
            <a:off x="1911788" y="4622958"/>
            <a:ext cx="1071164" cy="6336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49706" y="4263820"/>
            <a:ext cx="66566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 flipV="1">
            <a:off x="1859287" y="3761347"/>
            <a:ext cx="61349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619014" y="4010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365" y="33357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56386" y="3251789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62594" y="4736234"/>
            <a:ext cx="53600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23" y="376134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 flipV="1">
            <a:off x="4104247" y="3811906"/>
            <a:ext cx="5960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77620" y="382052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48523" y="327112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5782" y="4456057"/>
            <a:ext cx="54111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69545" y="3232976"/>
            <a:ext cx="6172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57324" y="3918891"/>
            <a:ext cx="7071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65793" y="4695890"/>
            <a:ext cx="7477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59692" y="5410155"/>
            <a:ext cx="84905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 flipV="1">
            <a:off x="4152427" y="5985581"/>
            <a:ext cx="6705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>
            <a:off x="7936623" y="2311505"/>
            <a:ext cx="102288" cy="4060735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13923" y="3051289"/>
            <a:ext cx="1055523" cy="63932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strike="sngStrik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PW)</a:t>
            </a: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Rafał Adamczyk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20078" y="3053802"/>
            <a:ext cx="1057395" cy="64277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3863" y="33403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90226" y="40598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41411" y="3749459"/>
            <a:ext cx="1055523" cy="5695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Edukacji i Spraw Społecznych (ES)</a:t>
            </a:r>
          </a:p>
        </p:txBody>
      </p:sp>
      <p:sp>
        <p:nvSpPr>
          <p:cNvPr id="266" name="object 110"/>
          <p:cNvSpPr/>
          <p:nvPr/>
        </p:nvSpPr>
        <p:spPr>
          <a:xfrm>
            <a:off x="6834701" y="4374260"/>
            <a:ext cx="1058121" cy="74230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Geodezji i Gospodarki Nieruchomościami (GN)</a:t>
            </a:r>
          </a:p>
        </p:txBody>
      </p:sp>
      <p:sp>
        <p:nvSpPr>
          <p:cNvPr id="268" name="object 67"/>
          <p:cNvSpPr/>
          <p:nvPr/>
        </p:nvSpPr>
        <p:spPr>
          <a:xfrm>
            <a:off x="6831115" y="3749146"/>
            <a:ext cx="1057395" cy="56802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7740" y="4370784"/>
            <a:ext cx="1057395" cy="74578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90225" y="475467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40"/>
          <p:cNvSpPr/>
          <p:nvPr/>
        </p:nvSpPr>
        <p:spPr>
          <a:xfrm>
            <a:off x="5468544" y="3755058"/>
            <a:ext cx="1112384" cy="5226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35"/>
          <p:cNvSpPr/>
          <p:nvPr/>
        </p:nvSpPr>
        <p:spPr>
          <a:xfrm>
            <a:off x="5487986" y="3771177"/>
            <a:ext cx="1086570" cy="5004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 Dziedzictwa Kulturowego (DK)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object 88"/>
          <p:cNvSpPr/>
          <p:nvPr/>
        </p:nvSpPr>
        <p:spPr>
          <a:xfrm>
            <a:off x="4237429" y="3558019"/>
            <a:ext cx="1064256" cy="7040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ds. Bezpieczeństwa, Higieny Pracy i Spraw Przeciwpożarowych (BH)</a:t>
            </a:r>
          </a:p>
        </p:txBody>
      </p:sp>
      <p:sp>
        <p:nvSpPr>
          <p:cNvPr id="192" name="object 113"/>
          <p:cNvSpPr/>
          <p:nvPr/>
        </p:nvSpPr>
        <p:spPr>
          <a:xfrm>
            <a:off x="4233140" y="3547639"/>
            <a:ext cx="1068242" cy="7128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53">
            <a:extLst>
              <a:ext uri="{FF2B5EF4-FFF2-40B4-BE49-F238E27FC236}">
                <a16:creationId xmlns:a16="http://schemas.microsoft.com/office/drawing/2014/main" id="{F6184E4D-8E2C-4EB9-BEC5-F1BF4B7EB800}"/>
              </a:ext>
            </a:extLst>
          </p:cNvPr>
          <p:cNvSpPr/>
          <p:nvPr/>
        </p:nvSpPr>
        <p:spPr>
          <a:xfrm>
            <a:off x="666446" y="4297061"/>
            <a:ext cx="1047294" cy="78465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NZ)</a:t>
            </a:r>
          </a:p>
        </p:txBody>
      </p:sp>
      <p:sp>
        <p:nvSpPr>
          <p:cNvPr id="201" name="object 43">
            <a:extLst>
              <a:ext uri="{FF2B5EF4-FFF2-40B4-BE49-F238E27FC236}">
                <a16:creationId xmlns:a16="http://schemas.microsoft.com/office/drawing/2014/main" id="{4759826E-EBA4-408C-977A-17E72EDB3511}"/>
              </a:ext>
            </a:extLst>
          </p:cNvPr>
          <p:cNvSpPr/>
          <p:nvPr/>
        </p:nvSpPr>
        <p:spPr>
          <a:xfrm>
            <a:off x="8124636" y="5496215"/>
            <a:ext cx="1064454" cy="39325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43">
            <a:extLst>
              <a:ext uri="{FF2B5EF4-FFF2-40B4-BE49-F238E27FC236}">
                <a16:creationId xmlns:a16="http://schemas.microsoft.com/office/drawing/2014/main" id="{0056C967-525F-40CF-B5CA-1E6CFAB8FF9B}"/>
              </a:ext>
            </a:extLst>
          </p:cNvPr>
          <p:cNvSpPr/>
          <p:nvPr/>
        </p:nvSpPr>
        <p:spPr>
          <a:xfrm>
            <a:off x="8123150" y="5925111"/>
            <a:ext cx="1076328" cy="51694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42">
            <a:extLst>
              <a:ext uri="{FF2B5EF4-FFF2-40B4-BE49-F238E27FC236}">
                <a16:creationId xmlns:a16="http://schemas.microsoft.com/office/drawing/2014/main" id="{CF9425DE-73D1-461B-B7BA-488115A7602B}"/>
              </a:ext>
            </a:extLst>
          </p:cNvPr>
          <p:cNvSpPr/>
          <p:nvPr/>
        </p:nvSpPr>
        <p:spPr>
          <a:xfrm>
            <a:off x="8130384" y="5497634"/>
            <a:ext cx="1051327" cy="39183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Cyfryzacji i Informatyki 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42">
            <a:extLst>
              <a:ext uri="{FF2B5EF4-FFF2-40B4-BE49-F238E27FC236}">
                <a16:creationId xmlns:a16="http://schemas.microsoft.com/office/drawing/2014/main" id="{E929F8C0-B6BA-41B6-95F2-EE76B44A14F0}"/>
              </a:ext>
            </a:extLst>
          </p:cNvPr>
          <p:cNvSpPr/>
          <p:nvPr/>
        </p:nvSpPr>
        <p:spPr>
          <a:xfrm>
            <a:off x="8133498" y="5931160"/>
            <a:ext cx="1055631" cy="49706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Zarządzania Zasobami Ludzkimi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(ZL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object 154">
            <a:extLst>
              <a:ext uri="{FF2B5EF4-FFF2-40B4-BE49-F238E27FC236}">
                <a16:creationId xmlns:a16="http://schemas.microsoft.com/office/drawing/2014/main" id="{95034E39-F44D-42F5-B8C6-2E0E57583B88}"/>
              </a:ext>
            </a:extLst>
          </p:cNvPr>
          <p:cNvSpPr/>
          <p:nvPr/>
        </p:nvSpPr>
        <p:spPr>
          <a:xfrm>
            <a:off x="660201" y="4284302"/>
            <a:ext cx="1060770" cy="79244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object 154">
            <a:extLst>
              <a:ext uri="{FF2B5EF4-FFF2-40B4-BE49-F238E27FC236}">
                <a16:creationId xmlns:a16="http://schemas.microsoft.com/office/drawing/2014/main" id="{0AA8BE03-2AC3-46CF-855F-FDC1D2EFABDB}"/>
              </a:ext>
            </a:extLst>
          </p:cNvPr>
          <p:cNvSpPr/>
          <p:nvPr/>
        </p:nvSpPr>
        <p:spPr>
          <a:xfrm>
            <a:off x="6821043" y="5150977"/>
            <a:ext cx="1067068" cy="94916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object 110">
            <a:extLst>
              <a:ext uri="{FF2B5EF4-FFF2-40B4-BE49-F238E27FC236}">
                <a16:creationId xmlns:a16="http://schemas.microsoft.com/office/drawing/2014/main" id="{877D155A-091F-46B4-ADD3-AAA2CCF7FC4E}"/>
              </a:ext>
            </a:extLst>
          </p:cNvPr>
          <p:cNvSpPr/>
          <p:nvPr/>
        </p:nvSpPr>
        <p:spPr>
          <a:xfrm>
            <a:off x="6830109" y="5154361"/>
            <a:ext cx="1049308" cy="93482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FS)</a:t>
            </a:r>
          </a:p>
        </p:txBody>
      </p:sp>
      <p:sp>
        <p:nvSpPr>
          <p:cNvPr id="169" name="object 5">
            <a:extLst>
              <a:ext uri="{FF2B5EF4-FFF2-40B4-BE49-F238E27FC236}">
                <a16:creationId xmlns:a16="http://schemas.microsoft.com/office/drawing/2014/main" id="{5DECB51A-60E1-4266-9009-C94CBAF9076C}"/>
              </a:ext>
            </a:extLst>
          </p:cNvPr>
          <p:cNvSpPr/>
          <p:nvPr/>
        </p:nvSpPr>
        <p:spPr>
          <a:xfrm flipV="1">
            <a:off x="608410" y="3529896"/>
            <a:ext cx="45719" cy="113699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>
            <a:off x="7880063" y="5621775"/>
            <a:ext cx="59949" cy="806445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7"/>
          <p:cNvSpPr/>
          <p:nvPr/>
        </p:nvSpPr>
        <p:spPr>
          <a:xfrm flipH="1">
            <a:off x="9181311" y="6682333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7"/>
          <p:cNvSpPr/>
          <p:nvPr/>
        </p:nvSpPr>
        <p:spPr>
          <a:xfrm flipH="1">
            <a:off x="9193299" y="7105012"/>
            <a:ext cx="69960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42"/>
          <p:cNvSpPr/>
          <p:nvPr/>
        </p:nvSpPr>
        <p:spPr>
          <a:xfrm>
            <a:off x="8129418" y="6910078"/>
            <a:ext cx="1053696" cy="41001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Zamiejscowe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 Częstochowie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10">
            <a:extLst>
              <a:ext uri="{FF2B5EF4-FFF2-40B4-BE49-F238E27FC236}">
                <a16:creationId xmlns:a16="http://schemas.microsoft.com/office/drawing/2014/main" id="{322B5C93-A017-4664-B131-E6D3F770871A}"/>
              </a:ext>
            </a:extLst>
          </p:cNvPr>
          <p:cNvSpPr/>
          <p:nvPr/>
        </p:nvSpPr>
        <p:spPr>
          <a:xfrm>
            <a:off x="6823727" y="6152503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Inwestycji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IW)</a:t>
            </a:r>
          </a:p>
        </p:txBody>
      </p:sp>
      <p:sp>
        <p:nvSpPr>
          <p:cNvPr id="198" name="object 42">
            <a:extLst>
              <a:ext uri="{FF2B5EF4-FFF2-40B4-BE49-F238E27FC236}">
                <a16:creationId xmlns:a16="http://schemas.microsoft.com/office/drawing/2014/main" id="{993AA00C-17EF-4D9D-ACB9-986307B82FDA}"/>
              </a:ext>
            </a:extLst>
          </p:cNvPr>
          <p:cNvSpPr/>
          <p:nvPr/>
        </p:nvSpPr>
        <p:spPr>
          <a:xfrm>
            <a:off x="8134387" y="5087270"/>
            <a:ext cx="1048181" cy="37657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Kontroli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BK)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8">
            <a:extLst>
              <a:ext uri="{FF2B5EF4-FFF2-40B4-BE49-F238E27FC236}">
                <a16:creationId xmlns:a16="http://schemas.microsoft.com/office/drawing/2014/main" id="{0F09B058-3239-4E71-B007-55E995F6FC97}"/>
              </a:ext>
            </a:extLst>
          </p:cNvPr>
          <p:cNvSpPr txBox="1"/>
          <p:nvPr/>
        </p:nvSpPr>
        <p:spPr>
          <a:xfrm>
            <a:off x="4402244" y="52085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67">
            <a:extLst>
              <a:ext uri="{FF2B5EF4-FFF2-40B4-BE49-F238E27FC236}">
                <a16:creationId xmlns:a16="http://schemas.microsoft.com/office/drawing/2014/main" id="{A610C75F-F009-49E6-B396-DDBBBA7671E6}"/>
              </a:ext>
            </a:extLst>
          </p:cNvPr>
          <p:cNvSpPr/>
          <p:nvPr/>
        </p:nvSpPr>
        <p:spPr>
          <a:xfrm>
            <a:off x="6823530" y="614801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7"/>
          <p:cNvSpPr/>
          <p:nvPr/>
        </p:nvSpPr>
        <p:spPr>
          <a:xfrm flipH="1">
            <a:off x="9184041" y="5305459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>
            <a:off x="7876277" y="6380670"/>
            <a:ext cx="70770" cy="81514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35"/>
          <p:cNvSpPr/>
          <p:nvPr/>
        </p:nvSpPr>
        <p:spPr>
          <a:xfrm>
            <a:off x="5467475" y="4365227"/>
            <a:ext cx="1106920" cy="5075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Rozwoju Turystyki</a:t>
            </a: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(TR)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140"/>
          <p:cNvSpPr/>
          <p:nvPr/>
        </p:nvSpPr>
        <p:spPr>
          <a:xfrm>
            <a:off x="5461258" y="4355556"/>
            <a:ext cx="1112384" cy="5226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object 101"/>
          <p:cNvSpPr/>
          <p:nvPr/>
        </p:nvSpPr>
        <p:spPr>
          <a:xfrm>
            <a:off x="6583196" y="458103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49"/>
          <p:cNvSpPr/>
          <p:nvPr/>
        </p:nvSpPr>
        <p:spPr>
          <a:xfrm>
            <a:off x="677731" y="3052951"/>
            <a:ext cx="1023246" cy="60944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Rozwoju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Transformacji Regionu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(RT)</a:t>
            </a:r>
          </a:p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object 5"/>
          <p:cNvSpPr/>
          <p:nvPr/>
        </p:nvSpPr>
        <p:spPr>
          <a:xfrm>
            <a:off x="614938" y="5375108"/>
            <a:ext cx="45719" cy="8873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62F70D707C1C49B38351F445A0034A" ma:contentTypeVersion="17" ma:contentTypeDescription="Utwórz nowy dokument." ma:contentTypeScope="" ma:versionID="c5eba553c843c18959fed227f602ecfa">
  <xsd:schema xmlns:xsd="http://www.w3.org/2001/XMLSchema" xmlns:xs="http://www.w3.org/2001/XMLSchema" xmlns:p="http://schemas.microsoft.com/office/2006/metadata/properties" xmlns:ns3="44204e15-e510-4884-8cc8-e3b54c113bcf" xmlns:ns4="49850c7a-c5cd-44e1-822a-05a5544ec0e3" targetNamespace="http://schemas.microsoft.com/office/2006/metadata/properties" ma:root="true" ma:fieldsID="8763d268f25b00b30562cd2cfcf0171e" ns3:_="" ns4:_="">
    <xsd:import namespace="44204e15-e510-4884-8cc8-e3b54c113bcf"/>
    <xsd:import namespace="49850c7a-c5cd-44e1-822a-05a5544ec0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04e15-e510-4884-8cc8-e3b54c113b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50c7a-c5cd-44e1-822a-05a5544ec0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4204e15-e510-4884-8cc8-e3b54c113bc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7AF063-69F0-495F-A4B5-0C13DA75D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204e15-e510-4884-8cc8-e3b54c113bcf"/>
    <ds:schemaRef ds:uri="49850c7a-c5cd-44e1-822a-05a5544ec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9E6D25-F900-4307-9ABB-F43BFB1A787F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9850c7a-c5cd-44e1-822a-05a5544ec0e3"/>
    <ds:schemaRef ds:uri="http://schemas.microsoft.com/office/2006/documentManagement/types"/>
    <ds:schemaRef ds:uri="http://purl.org/dc/terms/"/>
    <ds:schemaRef ds:uri="44204e15-e510-4884-8cc8-e3b54c113bc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315</Words>
  <Application>Microsoft Office PowerPoint</Application>
  <PresentationFormat>Niestandardowy</PresentationFormat>
  <Paragraphs>88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2024-11-04T12:12:03Z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0x010100A462F70D707C1C49B38351F445A0034A</vt:lpwstr>
  </property>
</Properties>
</file>