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4"/>
  </p:sldMasterIdLst>
  <p:notesMasterIdLst>
    <p:notesMasterId r:id="rId6"/>
  </p:notesMasterIdLst>
  <p:sldIdLst>
    <p:sldId id="256" r:id="rId5"/>
  </p:sldIdLst>
  <p:sldSz cx="10693400" cy="7562850"/>
  <p:notesSz cx="9872663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F3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74" autoAdjust="0"/>
  </p:normalViewPr>
  <p:slideViewPr>
    <p:cSldViewPr>
      <p:cViewPr varScale="1">
        <p:scale>
          <a:sx n="97" d="100"/>
          <a:sy n="97" d="100"/>
        </p:scale>
        <p:origin x="153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278313" cy="340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8312" cy="340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B4EE4-8472-48E2-B945-D7E7651A82BF}" type="datetimeFigureOut">
              <a:rPr lang="pl-PL" smtClean="0"/>
              <a:t>2025-03-20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314700" y="849313"/>
            <a:ext cx="3243263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87426" y="3271591"/>
            <a:ext cx="7897813" cy="26761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4" y="6456751"/>
            <a:ext cx="4278313" cy="340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592763" y="6456751"/>
            <a:ext cx="4278312" cy="340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297AB-059D-460A-86ED-F3D1CA12CE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41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297AB-059D-460A-86ED-F3D1CA12CE5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5777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3435350" y="601663"/>
            <a:ext cx="7258050" cy="3841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 flipV="1">
            <a:off x="1260252" y="1321783"/>
            <a:ext cx="6095145" cy="8157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44134" y="1403436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97968" y="180766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 flipH="1">
            <a:off x="525569" y="1807664"/>
            <a:ext cx="79802" cy="3573883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 flipH="1">
            <a:off x="10372297" y="2652917"/>
            <a:ext cx="66441" cy="1118261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19225" y="3281062"/>
            <a:ext cx="4571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183901" y="5680197"/>
            <a:ext cx="71822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159885" y="3265053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163850" y="483126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572999" y="1191519"/>
            <a:ext cx="598477" cy="3932574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345830" y="1399944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9261333" y="2661507"/>
            <a:ext cx="48590" cy="4449537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184852" y="266150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170338" y="4374260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294996" y="1171343"/>
            <a:ext cx="1440180" cy="564448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296469" y="1171342"/>
            <a:ext cx="1440180" cy="572039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62172" y="1171470"/>
            <a:ext cx="1334135" cy="7437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Wojciech </a:t>
            </a:r>
            <a:r>
              <a:rPr lang="pl-PL"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Saługa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850718" y="1858598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853422" y="1850345"/>
            <a:ext cx="45719" cy="2891264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105700" y="3054333"/>
            <a:ext cx="105170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107572" y="3052012"/>
            <a:ext cx="1056278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120794" y="2434277"/>
            <a:ext cx="1060799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8117535" y="2440846"/>
            <a:ext cx="1067692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134621" y="4636559"/>
            <a:ext cx="1065329" cy="40406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Zamówień Publicznych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(BZ)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130229" y="4637198"/>
            <a:ext cx="1071226" cy="41559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120794" y="6902773"/>
            <a:ext cx="1071792" cy="42691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8129250" y="3554235"/>
            <a:ext cx="1052010" cy="58353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                             i Logistyki </a:t>
            </a:r>
          </a:p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126249" y="3561430"/>
            <a:ext cx="1051165" cy="58353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123150" y="4187140"/>
            <a:ext cx="1062682" cy="40079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129353" y="4180572"/>
            <a:ext cx="1058250" cy="41356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045155" y="3558721"/>
            <a:ext cx="1062448" cy="62143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Obsługi Prawnej i Nadzoru Właścicielskiego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(KN)</a:t>
            </a:r>
          </a:p>
          <a:p>
            <a:pPr algn="ctr"/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050510" y="3562074"/>
            <a:ext cx="1045523" cy="6336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057163" y="3047481"/>
            <a:ext cx="1056527" cy="46242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Kancelaria Zarządu (KZ)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055383" y="303840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4250603" y="4878967"/>
            <a:ext cx="1037374" cy="51829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Pełnomocnik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ds. Zintegrowanego Systemu Zarządzania (ZSZ)</a:t>
            </a:r>
          </a:p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4248263" y="4874274"/>
            <a:ext cx="1043564" cy="52768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662661" y="3037932"/>
            <a:ext cx="1045822" cy="63993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062334" y="4249904"/>
            <a:ext cx="1040179" cy="42937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056081" y="4246822"/>
            <a:ext cx="1044296" cy="43245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636493" y="1879309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6636489" y="2300074"/>
            <a:ext cx="79448" cy="2287862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246067" y="4315882"/>
            <a:ext cx="1038980" cy="51316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Pion Ochrony – Pełnomocnik </a:t>
            </a:r>
            <a:b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ds. Ochrony Informacji Niejawnych (IN)</a:t>
            </a:r>
          </a:p>
        </p:txBody>
      </p:sp>
      <p:sp>
        <p:nvSpPr>
          <p:cNvPr id="85" name="object 85"/>
          <p:cNvSpPr/>
          <p:nvPr/>
        </p:nvSpPr>
        <p:spPr>
          <a:xfrm>
            <a:off x="4238265" y="4310833"/>
            <a:ext cx="1055568" cy="523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5405429" y="1641641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6716473" y="1706379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6581785" y="329554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6589285" y="403315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6589285" y="187930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435829" y="1669354"/>
            <a:ext cx="1097280" cy="6937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Joanna </a:t>
            </a:r>
            <a:r>
              <a:rPr lang="pl-PL"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Bojczuk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651866" y="1532646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52414" y="1538587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648784" y="1552027"/>
            <a:ext cx="1171237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Leszek Pietraszek</a:t>
            </a:r>
            <a:endParaRPr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1894588" y="1617714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1896274" y="1611480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901534" y="1636551"/>
            <a:ext cx="1100240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Grzegorz Boski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979781" y="1912067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 flipV="1">
            <a:off x="4182833" y="2249025"/>
            <a:ext cx="5738737" cy="45719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660496" y="2301542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912022" y="2293328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5803901" y="182673"/>
            <a:ext cx="4619020" cy="6450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Zał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ą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nr 2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do załącznika do uchwały nr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571/69/VII/2025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Zarządu Województwa Śląskiego </a:t>
            </a:r>
          </a:p>
          <a:p>
            <a:r>
              <a:rPr lang="pl-PL" sz="80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sz="800" smtClean="0">
                <a:latin typeface="Arial" panose="020B0604020202020204" pitchFamily="34" charset="0"/>
                <a:cs typeface="Arial" panose="020B0604020202020204" pitchFamily="34" charset="0"/>
              </a:rPr>
              <a:t>dnia 19 marca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2025 r. </a:t>
            </a:r>
          </a:p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9303150" y="2437641"/>
            <a:ext cx="1032624" cy="44813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9313800" y="2428738"/>
            <a:ext cx="1021973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9300796" y="3061664"/>
            <a:ext cx="103203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9296919" y="3065163"/>
            <a:ext cx="104230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9324797" y="3585206"/>
            <a:ext cx="1018041" cy="38400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9318858" y="3585288"/>
            <a:ext cx="1029665" cy="38392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5479716" y="3057655"/>
            <a:ext cx="1099983" cy="62871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1926604" y="3589766"/>
            <a:ext cx="1070684" cy="44339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Drogownictwa </a:t>
            </a: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(DD)</a:t>
            </a:r>
          </a:p>
        </p:txBody>
      </p:sp>
      <p:sp>
        <p:nvSpPr>
          <p:cNvPr id="138" name="object 138"/>
          <p:cNvSpPr/>
          <p:nvPr/>
        </p:nvSpPr>
        <p:spPr>
          <a:xfrm>
            <a:off x="1924770" y="3586942"/>
            <a:ext cx="1067674" cy="44621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5492479" y="3064848"/>
            <a:ext cx="1080407" cy="61440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Ochrony Środowiska, Ekologii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 Opłat Środowiskowych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(OE)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1902866" y="3034992"/>
            <a:ext cx="1071196" cy="512647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Terenów Wiejskich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(TW)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659195" y="3721962"/>
            <a:ext cx="1049287" cy="50829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Departament Promocji, Gospodarki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 Sportu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(PS)</a:t>
            </a:r>
          </a:p>
        </p:txBody>
      </p:sp>
      <p:sp>
        <p:nvSpPr>
          <p:cNvPr id="150" name="object 150"/>
          <p:cNvSpPr/>
          <p:nvPr/>
        </p:nvSpPr>
        <p:spPr>
          <a:xfrm>
            <a:off x="664614" y="3726926"/>
            <a:ext cx="1053490" cy="512811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661916" y="5126182"/>
            <a:ext cx="1057979" cy="52614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Regionalne Województwa Śląskiego w Brukseli (BR)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655300" y="5121312"/>
            <a:ext cx="1068109" cy="52047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9342666" y="2472146"/>
            <a:ext cx="99310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337046" y="3137550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379055" y="3614917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728752" y="3032346"/>
            <a:ext cx="1045718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1921118" y="3080427"/>
            <a:ext cx="1038217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8056253" y="248808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8119790" y="3049691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8163954" y="4232781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081096" y="5104171"/>
            <a:ext cx="1024222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250683" y="4916851"/>
            <a:ext cx="671195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117168" y="3083292"/>
            <a:ext cx="940304" cy="156068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090327" y="6123840"/>
            <a:ext cx="965891" cy="15478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056662" y="3571050"/>
            <a:ext cx="978504" cy="15478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098456" y="4303978"/>
            <a:ext cx="976952" cy="33816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Audytu </a:t>
            </a:r>
          </a:p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(BA)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274190" y="6737388"/>
            <a:ext cx="1117745" cy="157672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4263750" y="5056126"/>
            <a:ext cx="109023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5525087" y="3085893"/>
            <a:ext cx="996353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1920485" y="4071523"/>
            <a:ext cx="1060148" cy="51691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object 17"/>
          <p:cNvSpPr/>
          <p:nvPr/>
        </p:nvSpPr>
        <p:spPr>
          <a:xfrm flipH="1">
            <a:off x="9195093" y="6162244"/>
            <a:ext cx="66989" cy="265975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object 44"/>
          <p:cNvSpPr/>
          <p:nvPr/>
        </p:nvSpPr>
        <p:spPr>
          <a:xfrm>
            <a:off x="8118937" y="6482724"/>
            <a:ext cx="1056332" cy="38417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                w Bielsku-Białej </a:t>
            </a:r>
          </a:p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object 43"/>
          <p:cNvSpPr/>
          <p:nvPr/>
        </p:nvSpPr>
        <p:spPr>
          <a:xfrm>
            <a:off x="8105265" y="6475405"/>
            <a:ext cx="1076328" cy="386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60"/>
          <p:cNvSpPr/>
          <p:nvPr/>
        </p:nvSpPr>
        <p:spPr>
          <a:xfrm>
            <a:off x="4238437" y="3057064"/>
            <a:ext cx="1057647" cy="43209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Pion Inspektora Ochrony Danych </a:t>
            </a:r>
          </a:p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(IOD)</a:t>
            </a:r>
          </a:p>
        </p:txBody>
      </p:sp>
      <p:sp>
        <p:nvSpPr>
          <p:cNvPr id="209" name="object 144"/>
          <p:cNvSpPr/>
          <p:nvPr/>
        </p:nvSpPr>
        <p:spPr>
          <a:xfrm>
            <a:off x="4234527" y="3052951"/>
            <a:ext cx="1066855" cy="445444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object 147"/>
          <p:cNvSpPr/>
          <p:nvPr/>
        </p:nvSpPr>
        <p:spPr>
          <a:xfrm>
            <a:off x="1921765" y="4078923"/>
            <a:ext cx="1049660" cy="50211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Transportu Publicznego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(TP)</a:t>
            </a:r>
          </a:p>
        </p:txBody>
      </p:sp>
      <p:sp>
        <p:nvSpPr>
          <p:cNvPr id="223" name="object 147"/>
          <p:cNvSpPr/>
          <p:nvPr/>
        </p:nvSpPr>
        <p:spPr>
          <a:xfrm>
            <a:off x="1915061" y="4622840"/>
            <a:ext cx="1068325" cy="63378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Europejskiego Funduszu Rozwoju Regionalnego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(FR)</a:t>
            </a:r>
          </a:p>
        </p:txBody>
      </p:sp>
      <p:sp>
        <p:nvSpPr>
          <p:cNvPr id="229" name="object 113"/>
          <p:cNvSpPr/>
          <p:nvPr/>
        </p:nvSpPr>
        <p:spPr>
          <a:xfrm>
            <a:off x="1911788" y="4622958"/>
            <a:ext cx="1071164" cy="63366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5"/>
          <p:cNvSpPr/>
          <p:nvPr/>
        </p:nvSpPr>
        <p:spPr>
          <a:xfrm>
            <a:off x="1849706" y="4263820"/>
            <a:ext cx="66566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5"/>
          <p:cNvSpPr/>
          <p:nvPr/>
        </p:nvSpPr>
        <p:spPr>
          <a:xfrm flipV="1">
            <a:off x="1859287" y="3761347"/>
            <a:ext cx="61349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object 5"/>
          <p:cNvSpPr/>
          <p:nvPr/>
        </p:nvSpPr>
        <p:spPr>
          <a:xfrm>
            <a:off x="619014" y="40100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object 5"/>
          <p:cNvSpPr/>
          <p:nvPr/>
        </p:nvSpPr>
        <p:spPr>
          <a:xfrm>
            <a:off x="608365" y="3335708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object 5"/>
          <p:cNvSpPr/>
          <p:nvPr/>
        </p:nvSpPr>
        <p:spPr>
          <a:xfrm>
            <a:off x="1856386" y="3251789"/>
            <a:ext cx="45719" cy="135688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object 5"/>
          <p:cNvSpPr/>
          <p:nvPr/>
        </p:nvSpPr>
        <p:spPr>
          <a:xfrm>
            <a:off x="1862594" y="4736234"/>
            <a:ext cx="53600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object 18"/>
          <p:cNvSpPr/>
          <p:nvPr/>
        </p:nvSpPr>
        <p:spPr>
          <a:xfrm>
            <a:off x="10348523" y="3761347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object 18"/>
          <p:cNvSpPr/>
          <p:nvPr/>
        </p:nvSpPr>
        <p:spPr>
          <a:xfrm flipV="1">
            <a:off x="4104247" y="3811906"/>
            <a:ext cx="5960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object 16"/>
          <p:cNvSpPr/>
          <p:nvPr/>
        </p:nvSpPr>
        <p:spPr>
          <a:xfrm>
            <a:off x="9177620" y="382052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object 16"/>
          <p:cNvSpPr/>
          <p:nvPr/>
        </p:nvSpPr>
        <p:spPr>
          <a:xfrm>
            <a:off x="10348523" y="327112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object 16"/>
          <p:cNvSpPr/>
          <p:nvPr/>
        </p:nvSpPr>
        <p:spPr>
          <a:xfrm>
            <a:off x="10337196" y="2661957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object 99"/>
          <p:cNvSpPr/>
          <p:nvPr/>
        </p:nvSpPr>
        <p:spPr>
          <a:xfrm>
            <a:off x="5413159" y="1640874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object 18"/>
          <p:cNvSpPr/>
          <p:nvPr/>
        </p:nvSpPr>
        <p:spPr>
          <a:xfrm>
            <a:off x="4108434" y="4445986"/>
            <a:ext cx="54111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object 18"/>
          <p:cNvSpPr/>
          <p:nvPr/>
        </p:nvSpPr>
        <p:spPr>
          <a:xfrm>
            <a:off x="4169545" y="3232976"/>
            <a:ext cx="61728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object 18"/>
          <p:cNvSpPr/>
          <p:nvPr/>
        </p:nvSpPr>
        <p:spPr>
          <a:xfrm>
            <a:off x="4171350" y="3918707"/>
            <a:ext cx="70718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object 18"/>
          <p:cNvSpPr/>
          <p:nvPr/>
        </p:nvSpPr>
        <p:spPr>
          <a:xfrm>
            <a:off x="4164501" y="4564399"/>
            <a:ext cx="7477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object 18"/>
          <p:cNvSpPr/>
          <p:nvPr/>
        </p:nvSpPr>
        <p:spPr>
          <a:xfrm>
            <a:off x="4163851" y="5118103"/>
            <a:ext cx="84905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object 21"/>
          <p:cNvSpPr/>
          <p:nvPr/>
        </p:nvSpPr>
        <p:spPr>
          <a:xfrm flipH="1">
            <a:off x="5962550" y="1399944"/>
            <a:ext cx="45719" cy="241698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object 81"/>
          <p:cNvSpPr/>
          <p:nvPr/>
        </p:nvSpPr>
        <p:spPr>
          <a:xfrm>
            <a:off x="7931301" y="2301484"/>
            <a:ext cx="70938" cy="4570639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object 80"/>
          <p:cNvSpPr/>
          <p:nvPr/>
        </p:nvSpPr>
        <p:spPr>
          <a:xfrm flipH="1">
            <a:off x="7890226" y="1879309"/>
            <a:ext cx="45719" cy="414019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object 104"/>
          <p:cNvSpPr/>
          <p:nvPr/>
        </p:nvSpPr>
        <p:spPr>
          <a:xfrm>
            <a:off x="7887050" y="188605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object 110"/>
          <p:cNvSpPr/>
          <p:nvPr/>
        </p:nvSpPr>
        <p:spPr>
          <a:xfrm>
            <a:off x="6813923" y="3051289"/>
            <a:ext cx="1055523" cy="63932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strike="sng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Projektów Regionalnych </a:t>
            </a:r>
          </a:p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(PW)</a:t>
            </a:r>
          </a:p>
        </p:txBody>
      </p:sp>
      <p:sp>
        <p:nvSpPr>
          <p:cNvPr id="255" name="object 114"/>
          <p:cNvSpPr/>
          <p:nvPr/>
        </p:nvSpPr>
        <p:spPr>
          <a:xfrm>
            <a:off x="6716303" y="1711690"/>
            <a:ext cx="1151325" cy="520573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Rafał Adamczyk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object 67"/>
          <p:cNvSpPr/>
          <p:nvPr/>
        </p:nvSpPr>
        <p:spPr>
          <a:xfrm>
            <a:off x="6820078" y="3053802"/>
            <a:ext cx="1057395" cy="64277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object 100"/>
          <p:cNvSpPr/>
          <p:nvPr/>
        </p:nvSpPr>
        <p:spPr>
          <a:xfrm>
            <a:off x="7883863" y="33403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4" name="object 100"/>
          <p:cNvSpPr/>
          <p:nvPr/>
        </p:nvSpPr>
        <p:spPr>
          <a:xfrm>
            <a:off x="7890226" y="40598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object 110"/>
          <p:cNvSpPr/>
          <p:nvPr/>
        </p:nvSpPr>
        <p:spPr>
          <a:xfrm>
            <a:off x="6841411" y="3749459"/>
            <a:ext cx="1055523" cy="43111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715" indent="11113" algn="ctr">
              <a:lnSpc>
                <a:spcPct val="15000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Edukacji  (ED)</a:t>
            </a:r>
          </a:p>
        </p:txBody>
      </p:sp>
      <p:sp>
        <p:nvSpPr>
          <p:cNvPr id="266" name="object 110"/>
          <p:cNvSpPr/>
          <p:nvPr/>
        </p:nvSpPr>
        <p:spPr>
          <a:xfrm>
            <a:off x="6844182" y="4234006"/>
            <a:ext cx="1058121" cy="74230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Geodezji i Gospodarki Nieruchomościami (GN)</a:t>
            </a:r>
          </a:p>
        </p:txBody>
      </p:sp>
      <p:sp>
        <p:nvSpPr>
          <p:cNvPr id="268" name="object 67"/>
          <p:cNvSpPr/>
          <p:nvPr/>
        </p:nvSpPr>
        <p:spPr>
          <a:xfrm>
            <a:off x="6831115" y="3749146"/>
            <a:ext cx="1057395" cy="42589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0" name="object 67"/>
          <p:cNvSpPr/>
          <p:nvPr/>
        </p:nvSpPr>
        <p:spPr>
          <a:xfrm>
            <a:off x="6837819" y="4227616"/>
            <a:ext cx="1057395" cy="74578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02"/>
          <p:cNvSpPr/>
          <p:nvPr/>
        </p:nvSpPr>
        <p:spPr>
          <a:xfrm>
            <a:off x="7890225" y="475467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object 140"/>
          <p:cNvSpPr/>
          <p:nvPr/>
        </p:nvSpPr>
        <p:spPr>
          <a:xfrm>
            <a:off x="5468544" y="3755058"/>
            <a:ext cx="1112384" cy="52261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object 135"/>
          <p:cNvSpPr/>
          <p:nvPr/>
        </p:nvSpPr>
        <p:spPr>
          <a:xfrm>
            <a:off x="5487986" y="3771177"/>
            <a:ext cx="1086570" cy="50047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Kultury</a:t>
            </a:r>
            <a:b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i Dziedzictwa Kulturowego (DK)</a:t>
            </a:r>
          </a:p>
        </p:txBody>
      </p:sp>
      <p:sp>
        <p:nvSpPr>
          <p:cNvPr id="175" name="object 88"/>
          <p:cNvSpPr/>
          <p:nvPr/>
        </p:nvSpPr>
        <p:spPr>
          <a:xfrm>
            <a:off x="4237429" y="3558019"/>
            <a:ext cx="1064256" cy="70408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Pion </a:t>
            </a: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ds. Bezpieczeństwa, Higieny Pracy i Spraw Przeciwpożarowych (BH)</a:t>
            </a:r>
          </a:p>
        </p:txBody>
      </p:sp>
      <p:sp>
        <p:nvSpPr>
          <p:cNvPr id="192" name="object 113"/>
          <p:cNvSpPr/>
          <p:nvPr/>
        </p:nvSpPr>
        <p:spPr>
          <a:xfrm>
            <a:off x="4233140" y="3547639"/>
            <a:ext cx="1068242" cy="71287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object 153">
            <a:extLst>
              <a:ext uri="{FF2B5EF4-FFF2-40B4-BE49-F238E27FC236}">
                <a16:creationId xmlns:a16="http://schemas.microsoft.com/office/drawing/2014/main" id="{F6184E4D-8E2C-4EB9-BEC5-F1BF4B7EB800}"/>
              </a:ext>
            </a:extLst>
          </p:cNvPr>
          <p:cNvSpPr/>
          <p:nvPr/>
        </p:nvSpPr>
        <p:spPr>
          <a:xfrm>
            <a:off x="666446" y="4297061"/>
            <a:ext cx="1047294" cy="78465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i Ochrony Zdrowia </a:t>
            </a:r>
          </a:p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(NZ)</a:t>
            </a:r>
          </a:p>
        </p:txBody>
      </p:sp>
      <p:sp>
        <p:nvSpPr>
          <p:cNvPr id="201" name="object 43">
            <a:extLst>
              <a:ext uri="{FF2B5EF4-FFF2-40B4-BE49-F238E27FC236}">
                <a16:creationId xmlns:a16="http://schemas.microsoft.com/office/drawing/2014/main" id="{4759826E-EBA4-408C-977A-17E72EDB3511}"/>
              </a:ext>
            </a:extLst>
          </p:cNvPr>
          <p:cNvSpPr/>
          <p:nvPr/>
        </p:nvSpPr>
        <p:spPr>
          <a:xfrm>
            <a:off x="8124636" y="5496215"/>
            <a:ext cx="1064454" cy="39325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object 43">
            <a:extLst>
              <a:ext uri="{FF2B5EF4-FFF2-40B4-BE49-F238E27FC236}">
                <a16:creationId xmlns:a16="http://schemas.microsoft.com/office/drawing/2014/main" id="{0056C967-525F-40CF-B5CA-1E6CFAB8FF9B}"/>
              </a:ext>
            </a:extLst>
          </p:cNvPr>
          <p:cNvSpPr/>
          <p:nvPr/>
        </p:nvSpPr>
        <p:spPr>
          <a:xfrm>
            <a:off x="8123150" y="5925111"/>
            <a:ext cx="1076328" cy="51694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object 42">
            <a:extLst>
              <a:ext uri="{FF2B5EF4-FFF2-40B4-BE49-F238E27FC236}">
                <a16:creationId xmlns:a16="http://schemas.microsoft.com/office/drawing/2014/main" id="{CF9425DE-73D1-461B-B7BA-488115A7602B}"/>
              </a:ext>
            </a:extLst>
          </p:cNvPr>
          <p:cNvSpPr/>
          <p:nvPr/>
        </p:nvSpPr>
        <p:spPr>
          <a:xfrm>
            <a:off x="8130384" y="5497634"/>
            <a:ext cx="1051327" cy="39183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Cyfryzacji i Informatyki (CI)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object 42">
            <a:extLst>
              <a:ext uri="{FF2B5EF4-FFF2-40B4-BE49-F238E27FC236}">
                <a16:creationId xmlns:a16="http://schemas.microsoft.com/office/drawing/2014/main" id="{E929F8C0-B6BA-41B6-95F2-EE76B44A14F0}"/>
              </a:ext>
            </a:extLst>
          </p:cNvPr>
          <p:cNvSpPr/>
          <p:nvPr/>
        </p:nvSpPr>
        <p:spPr>
          <a:xfrm>
            <a:off x="8133498" y="5931160"/>
            <a:ext cx="1055631" cy="49706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Zarządzania Zasobami Ludzkimi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(ZL)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object 154">
            <a:extLst>
              <a:ext uri="{FF2B5EF4-FFF2-40B4-BE49-F238E27FC236}">
                <a16:creationId xmlns:a16="http://schemas.microsoft.com/office/drawing/2014/main" id="{95034E39-F44D-42F5-B8C6-2E0E57583B88}"/>
              </a:ext>
            </a:extLst>
          </p:cNvPr>
          <p:cNvSpPr/>
          <p:nvPr/>
        </p:nvSpPr>
        <p:spPr>
          <a:xfrm>
            <a:off x="660201" y="4284302"/>
            <a:ext cx="1060770" cy="79244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object 154">
            <a:extLst>
              <a:ext uri="{FF2B5EF4-FFF2-40B4-BE49-F238E27FC236}">
                <a16:creationId xmlns:a16="http://schemas.microsoft.com/office/drawing/2014/main" id="{0AA8BE03-2AC3-46CF-855F-FDC1D2EFABDB}"/>
              </a:ext>
            </a:extLst>
          </p:cNvPr>
          <p:cNvSpPr/>
          <p:nvPr/>
        </p:nvSpPr>
        <p:spPr>
          <a:xfrm>
            <a:off x="6811830" y="5006264"/>
            <a:ext cx="1067068" cy="94916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3" name="object 110">
            <a:extLst>
              <a:ext uri="{FF2B5EF4-FFF2-40B4-BE49-F238E27FC236}">
                <a16:creationId xmlns:a16="http://schemas.microsoft.com/office/drawing/2014/main" id="{877D155A-091F-46B4-ADD3-AAA2CCF7FC4E}"/>
              </a:ext>
            </a:extLst>
          </p:cNvPr>
          <p:cNvSpPr/>
          <p:nvPr/>
        </p:nvSpPr>
        <p:spPr>
          <a:xfrm>
            <a:off x="6820710" y="5008889"/>
            <a:ext cx="1049308" cy="93482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Europejskiego Funduszu Społecznego </a:t>
            </a:r>
          </a:p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(FS)</a:t>
            </a:r>
          </a:p>
        </p:txBody>
      </p:sp>
      <p:sp>
        <p:nvSpPr>
          <p:cNvPr id="169" name="object 5">
            <a:extLst>
              <a:ext uri="{FF2B5EF4-FFF2-40B4-BE49-F238E27FC236}">
                <a16:creationId xmlns:a16="http://schemas.microsoft.com/office/drawing/2014/main" id="{5DECB51A-60E1-4266-9009-C94CBAF9076C}"/>
              </a:ext>
            </a:extLst>
          </p:cNvPr>
          <p:cNvSpPr/>
          <p:nvPr/>
        </p:nvSpPr>
        <p:spPr>
          <a:xfrm flipV="1">
            <a:off x="608410" y="3529896"/>
            <a:ext cx="45719" cy="1136993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02">
            <a:extLst>
              <a:ext uri="{FF2B5EF4-FFF2-40B4-BE49-F238E27FC236}">
                <a16:creationId xmlns:a16="http://schemas.microsoft.com/office/drawing/2014/main" id="{629E7732-EAE9-441E-9D1A-4C2D6A07B3D9}"/>
              </a:ext>
            </a:extLst>
          </p:cNvPr>
          <p:cNvSpPr/>
          <p:nvPr/>
        </p:nvSpPr>
        <p:spPr>
          <a:xfrm flipH="1">
            <a:off x="7880063" y="5621775"/>
            <a:ext cx="59949" cy="806445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7"/>
          <p:cNvSpPr/>
          <p:nvPr/>
        </p:nvSpPr>
        <p:spPr>
          <a:xfrm flipH="1">
            <a:off x="9181311" y="6682333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17"/>
          <p:cNvSpPr/>
          <p:nvPr/>
        </p:nvSpPr>
        <p:spPr>
          <a:xfrm flipH="1">
            <a:off x="9193299" y="7105012"/>
            <a:ext cx="69960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42"/>
          <p:cNvSpPr/>
          <p:nvPr/>
        </p:nvSpPr>
        <p:spPr>
          <a:xfrm>
            <a:off x="8129418" y="6910078"/>
            <a:ext cx="1053696" cy="41001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Zamiejscowe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w Częstochowie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(CZ)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10">
            <a:extLst>
              <a:ext uri="{FF2B5EF4-FFF2-40B4-BE49-F238E27FC236}">
                <a16:creationId xmlns:a16="http://schemas.microsoft.com/office/drawing/2014/main" id="{322B5C93-A017-4664-B131-E6D3F770871A}"/>
              </a:ext>
            </a:extLst>
          </p:cNvPr>
          <p:cNvSpPr/>
          <p:nvPr/>
        </p:nvSpPr>
        <p:spPr>
          <a:xfrm>
            <a:off x="6813181" y="6036874"/>
            <a:ext cx="1055523" cy="48350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b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Inwestycji </a:t>
            </a:r>
          </a:p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(IW)</a:t>
            </a:r>
          </a:p>
        </p:txBody>
      </p:sp>
      <p:sp>
        <p:nvSpPr>
          <p:cNvPr id="198" name="object 42">
            <a:extLst>
              <a:ext uri="{FF2B5EF4-FFF2-40B4-BE49-F238E27FC236}">
                <a16:creationId xmlns:a16="http://schemas.microsoft.com/office/drawing/2014/main" id="{993AA00C-17EF-4D9D-ACB9-986307B82FDA}"/>
              </a:ext>
            </a:extLst>
          </p:cNvPr>
          <p:cNvSpPr/>
          <p:nvPr/>
        </p:nvSpPr>
        <p:spPr>
          <a:xfrm>
            <a:off x="8134387" y="5087270"/>
            <a:ext cx="1048181" cy="37657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pl-PL" sz="800"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br>
              <a:rPr lang="pl-PL" sz="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>
                <a:latin typeface="Arial" panose="020B0604020202020204" pitchFamily="34" charset="0"/>
                <a:cs typeface="Arial" panose="020B0604020202020204" pitchFamily="34" charset="0"/>
              </a:rPr>
              <a:t>Kontroli </a:t>
            </a:r>
          </a:p>
          <a:p>
            <a:pPr algn="ctr"/>
            <a:r>
              <a:rPr lang="pl-PL" sz="800">
                <a:latin typeface="Arial" panose="020B0604020202020204" pitchFamily="34" charset="0"/>
                <a:cs typeface="Arial" panose="020B0604020202020204" pitchFamily="34" charset="0"/>
              </a:rPr>
              <a:t>(BK)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88">
            <a:extLst>
              <a:ext uri="{FF2B5EF4-FFF2-40B4-BE49-F238E27FC236}">
                <a16:creationId xmlns:a16="http://schemas.microsoft.com/office/drawing/2014/main" id="{0F09B058-3239-4E71-B007-55E995F6FC97}"/>
              </a:ext>
            </a:extLst>
          </p:cNvPr>
          <p:cNvSpPr txBox="1"/>
          <p:nvPr/>
        </p:nvSpPr>
        <p:spPr>
          <a:xfrm>
            <a:off x="4402244" y="5208526"/>
            <a:ext cx="109023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67">
            <a:extLst>
              <a:ext uri="{FF2B5EF4-FFF2-40B4-BE49-F238E27FC236}">
                <a16:creationId xmlns:a16="http://schemas.microsoft.com/office/drawing/2014/main" id="{A610C75F-F009-49E6-B396-DDBBBA7671E6}"/>
              </a:ext>
            </a:extLst>
          </p:cNvPr>
          <p:cNvSpPr/>
          <p:nvPr/>
        </p:nvSpPr>
        <p:spPr>
          <a:xfrm>
            <a:off x="6813180" y="6034568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object 17"/>
          <p:cNvSpPr/>
          <p:nvPr/>
        </p:nvSpPr>
        <p:spPr>
          <a:xfrm flipH="1">
            <a:off x="9184041" y="5305459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object 102">
            <a:extLst>
              <a:ext uri="{FF2B5EF4-FFF2-40B4-BE49-F238E27FC236}">
                <a16:creationId xmlns:a16="http://schemas.microsoft.com/office/drawing/2014/main" id="{629E7732-EAE9-441E-9D1A-4C2D6A07B3D9}"/>
              </a:ext>
            </a:extLst>
          </p:cNvPr>
          <p:cNvSpPr/>
          <p:nvPr/>
        </p:nvSpPr>
        <p:spPr>
          <a:xfrm flipH="1">
            <a:off x="7876277" y="6408094"/>
            <a:ext cx="54800" cy="787715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object 135"/>
          <p:cNvSpPr/>
          <p:nvPr/>
        </p:nvSpPr>
        <p:spPr>
          <a:xfrm>
            <a:off x="5467475" y="4365227"/>
            <a:ext cx="1106920" cy="50756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Rozwoju Turystyki</a:t>
            </a: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(TR)</a:t>
            </a:r>
          </a:p>
        </p:txBody>
      </p:sp>
      <p:sp>
        <p:nvSpPr>
          <p:cNvPr id="203" name="object 140"/>
          <p:cNvSpPr/>
          <p:nvPr/>
        </p:nvSpPr>
        <p:spPr>
          <a:xfrm>
            <a:off x="5461258" y="4355556"/>
            <a:ext cx="1112384" cy="52261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object 101"/>
          <p:cNvSpPr/>
          <p:nvPr/>
        </p:nvSpPr>
        <p:spPr>
          <a:xfrm>
            <a:off x="6583196" y="458103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object 149"/>
          <p:cNvSpPr/>
          <p:nvPr/>
        </p:nvSpPr>
        <p:spPr>
          <a:xfrm>
            <a:off x="677731" y="3052951"/>
            <a:ext cx="1023246" cy="609446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Rozwoju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 Transformacji Regionu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(RT)</a:t>
            </a:r>
          </a:p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object 5"/>
          <p:cNvSpPr/>
          <p:nvPr/>
        </p:nvSpPr>
        <p:spPr>
          <a:xfrm>
            <a:off x="614938" y="5375108"/>
            <a:ext cx="45719" cy="88733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object 17"/>
          <p:cNvSpPr/>
          <p:nvPr/>
        </p:nvSpPr>
        <p:spPr>
          <a:xfrm flipH="1">
            <a:off x="9260580" y="6799454"/>
            <a:ext cx="78341" cy="278952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object 42">
            <a:extLst>
              <a:ext uri="{FF2B5EF4-FFF2-40B4-BE49-F238E27FC236}">
                <a16:creationId xmlns:a16="http://schemas.microsoft.com/office/drawing/2014/main" id="{993AA00C-17EF-4D9D-ACB9-986307B82FDA}"/>
              </a:ext>
            </a:extLst>
          </p:cNvPr>
          <p:cNvSpPr/>
          <p:nvPr/>
        </p:nvSpPr>
        <p:spPr>
          <a:xfrm>
            <a:off x="9346017" y="6627435"/>
            <a:ext cx="1048181" cy="37657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b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Bezpieczeństwa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(BO)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10">
            <a:extLst>
              <a:ext uri="{FF2B5EF4-FFF2-40B4-BE49-F238E27FC236}">
                <a16:creationId xmlns:a16="http://schemas.microsoft.com/office/drawing/2014/main" id="{836AA54B-14F6-4CD9-95A5-9C715ED311A2}"/>
              </a:ext>
            </a:extLst>
          </p:cNvPr>
          <p:cNvSpPr/>
          <p:nvPr/>
        </p:nvSpPr>
        <p:spPr>
          <a:xfrm>
            <a:off x="6811819" y="6622658"/>
            <a:ext cx="1055523" cy="48350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Spraw Społecznych </a:t>
            </a:r>
          </a:p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(BS)</a:t>
            </a: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8DCDECED-AEED-4A58-9D62-204E6E2F0767}"/>
              </a:ext>
            </a:extLst>
          </p:cNvPr>
          <p:cNvCxnSpPr/>
          <p:nvPr/>
        </p:nvCxnSpPr>
        <p:spPr>
          <a:xfrm flipV="1">
            <a:off x="7932758" y="6934200"/>
            <a:ext cx="1567" cy="47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bject 67">
            <a:extLst>
              <a:ext uri="{FF2B5EF4-FFF2-40B4-BE49-F238E27FC236}">
                <a16:creationId xmlns:a16="http://schemas.microsoft.com/office/drawing/2014/main" id="{A610C75F-F009-49E6-B396-DDBBBA7671E6}"/>
              </a:ext>
            </a:extLst>
          </p:cNvPr>
          <p:cNvSpPr/>
          <p:nvPr/>
        </p:nvSpPr>
        <p:spPr>
          <a:xfrm>
            <a:off x="6804783" y="6616273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" name="object 102">
            <a:extLst>
              <a:ext uri="{FF2B5EF4-FFF2-40B4-BE49-F238E27FC236}">
                <a16:creationId xmlns:a16="http://schemas.microsoft.com/office/drawing/2014/main" id="{629E7732-EAE9-441E-9D1A-4C2D6A07B3D9}"/>
              </a:ext>
            </a:extLst>
          </p:cNvPr>
          <p:cNvSpPr/>
          <p:nvPr/>
        </p:nvSpPr>
        <p:spPr>
          <a:xfrm flipH="1" flipV="1">
            <a:off x="7862177" y="6600244"/>
            <a:ext cx="78281" cy="261873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62F70D707C1C49B38351F445A0034A" ma:contentTypeVersion="17" ma:contentTypeDescription="Utwórz nowy dokument." ma:contentTypeScope="" ma:versionID="c5eba553c843c18959fed227f602ecfa">
  <xsd:schema xmlns:xsd="http://www.w3.org/2001/XMLSchema" xmlns:xs="http://www.w3.org/2001/XMLSchema" xmlns:p="http://schemas.microsoft.com/office/2006/metadata/properties" xmlns:ns3="44204e15-e510-4884-8cc8-e3b54c113bcf" xmlns:ns4="49850c7a-c5cd-44e1-822a-05a5544ec0e3" targetNamespace="http://schemas.microsoft.com/office/2006/metadata/properties" ma:root="true" ma:fieldsID="8763d268f25b00b30562cd2cfcf0171e" ns3:_="" ns4:_="">
    <xsd:import namespace="44204e15-e510-4884-8cc8-e3b54c113bcf"/>
    <xsd:import namespace="49850c7a-c5cd-44e1-822a-05a5544ec0e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204e15-e510-4884-8cc8-e3b54c113b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850c7a-c5cd-44e1-822a-05a5544ec0e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4204e15-e510-4884-8cc8-e3b54c113bc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7AF063-69F0-495F-A4B5-0C13DA75D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204e15-e510-4884-8cc8-e3b54c113bcf"/>
    <ds:schemaRef ds:uri="49850c7a-c5cd-44e1-822a-05a5544ec0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9E6D25-F900-4307-9ABB-F43BFB1A787F}">
  <ds:schemaRefs>
    <ds:schemaRef ds:uri="http://schemas.openxmlformats.org/package/2006/metadata/core-properties"/>
    <ds:schemaRef ds:uri="http://schemas.microsoft.com/office/infopath/2007/PartnerControls"/>
    <ds:schemaRef ds:uri="49850c7a-c5cd-44e1-822a-05a5544ec0e3"/>
    <ds:schemaRef ds:uri="http://purl.org/dc/dcmitype/"/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44204e15-e510-4884-8cc8-e3b54c113bcf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926915F5-E23D-4463-8786-86C5341D25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314</Words>
  <Application>Microsoft Office PowerPoint</Application>
  <PresentationFormat>Niestandardowy</PresentationFormat>
  <Paragraphs>88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2025-03-20T08:57:52Z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0x010100A462F70D707C1C49B38351F445A0034A</vt:lpwstr>
  </property>
</Properties>
</file>